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06" r:id="rId2"/>
    <p:sldId id="512" r:id="rId3"/>
    <p:sldId id="513" r:id="rId4"/>
    <p:sldId id="514" r:id="rId5"/>
    <p:sldId id="510" r:id="rId6"/>
    <p:sldId id="464" r:id="rId7"/>
    <p:sldId id="511" r:id="rId8"/>
    <p:sldId id="503" r:id="rId9"/>
    <p:sldId id="504" r:id="rId10"/>
    <p:sldId id="508" r:id="rId11"/>
    <p:sldId id="507" r:id="rId12"/>
    <p:sldId id="509"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37D2E-71BD-477D-B392-70F1DC8776F3}" type="datetimeFigureOut">
              <a:rPr lang="de-DE" smtClean="0"/>
              <a:t>25.12.2023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32408-9672-414A-B613-499BDBC98E1A}" type="slidenum">
              <a:rPr lang="de-DE" smtClean="0"/>
              <a:t>‹Nr.›</a:t>
            </a:fld>
            <a:endParaRPr lang="de-DE"/>
          </a:p>
        </p:txBody>
      </p:sp>
    </p:spTree>
    <p:extLst>
      <p:ext uri="{BB962C8B-B14F-4D97-AF65-F5344CB8AC3E}">
        <p14:creationId xmlns:p14="http://schemas.microsoft.com/office/powerpoint/2010/main" val="218605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E132408-9672-414A-B613-499BDBC98E1A}" type="slidenum">
              <a:rPr lang="de-DE" smtClean="0"/>
              <a:t>8</a:t>
            </a:fld>
            <a:endParaRPr lang="de-DE"/>
          </a:p>
        </p:txBody>
      </p:sp>
    </p:spTree>
    <p:extLst>
      <p:ext uri="{BB962C8B-B14F-4D97-AF65-F5344CB8AC3E}">
        <p14:creationId xmlns:p14="http://schemas.microsoft.com/office/powerpoint/2010/main" val="300731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4AC6D-0B3F-CB83-916E-5D47883E60B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746A581-08C4-7304-AFC5-7F8E09EE3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4A26E41-C048-3F79-F5A6-7839CD85429C}"/>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5" name="Fußzeilenplatzhalter 4">
            <a:extLst>
              <a:ext uri="{FF2B5EF4-FFF2-40B4-BE49-F238E27FC236}">
                <a16:creationId xmlns:a16="http://schemas.microsoft.com/office/drawing/2014/main" id="{6E28FAAC-0514-16EF-C771-F263285499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15636E5-4ECB-5F15-36B3-A2227466A9D1}"/>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105656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1D5FE-EF52-0C91-24C8-BD305AF915A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4884049-3F08-479D-40A2-ED923AF16C0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F41AAD-55B9-9F59-2431-4EF3388AF2F4}"/>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5" name="Fußzeilenplatzhalter 4">
            <a:extLst>
              <a:ext uri="{FF2B5EF4-FFF2-40B4-BE49-F238E27FC236}">
                <a16:creationId xmlns:a16="http://schemas.microsoft.com/office/drawing/2014/main" id="{93FE62A0-97A0-A3B5-2BCB-E4697B3D868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05D2E6A-F957-69E6-5CB7-272C792B4A41}"/>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188234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EC2537B-266C-0100-A9E5-A1E4E2635F9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7D1BC8F-5954-FEDF-C705-CB38DDBB3B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BB6C4C-850A-CACA-6576-5FFAE95F887E}"/>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5" name="Fußzeilenplatzhalter 4">
            <a:extLst>
              <a:ext uri="{FF2B5EF4-FFF2-40B4-BE49-F238E27FC236}">
                <a16:creationId xmlns:a16="http://schemas.microsoft.com/office/drawing/2014/main" id="{281F1313-2205-51BD-CEF9-84CBFD7549E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F46F94-5B0A-1A4D-5503-DB92AE8B310C}"/>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241578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69E22-DA9C-1E9E-99A6-A8A0A06485C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FC698D5-DF55-E260-BD45-0C7EB65226A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BEA0EB-5186-4CA8-74BC-02988F6DBEAE}"/>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5" name="Fußzeilenplatzhalter 4">
            <a:extLst>
              <a:ext uri="{FF2B5EF4-FFF2-40B4-BE49-F238E27FC236}">
                <a16:creationId xmlns:a16="http://schemas.microsoft.com/office/drawing/2014/main" id="{AA266CA1-13C8-09B2-3E0A-F57866600F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BF9CCE-5A6C-2FFB-D57D-B141D08237C9}"/>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403567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1EDEB-34D0-1EB9-C8D3-71E3CF40985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347ECD8-E264-9BC1-668E-533FD5EFB8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B3F8BCE-2E1F-BD13-AC33-0BB8507CEFA4}"/>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5" name="Fußzeilenplatzhalter 4">
            <a:extLst>
              <a:ext uri="{FF2B5EF4-FFF2-40B4-BE49-F238E27FC236}">
                <a16:creationId xmlns:a16="http://schemas.microsoft.com/office/drawing/2014/main" id="{C1716867-26D0-09A8-BB4A-7188B23DDC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FB0A71A-E72E-2D59-4351-3CF85545FF70}"/>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178760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E2966-6E77-4C9F-4A81-9B59F47033E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07F4B37-FC71-A41B-DEFA-29C7BF80DE0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116B6B0-FEF4-5D64-896B-986A616B41D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83234E6-B46C-3152-9746-A18C8CCAEB82}"/>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6" name="Fußzeilenplatzhalter 5">
            <a:extLst>
              <a:ext uri="{FF2B5EF4-FFF2-40B4-BE49-F238E27FC236}">
                <a16:creationId xmlns:a16="http://schemas.microsoft.com/office/drawing/2014/main" id="{ED5B4763-2A19-8506-73DB-1FE242B759A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5D3084-A4F7-341B-EC80-243BD95C5376}"/>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190532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E7426-792D-43C4-D3DA-5EF6EC90692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049DF9-B17F-A9F3-7AD6-A04A9939E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6E94CCD-513D-C79F-C0F1-43D488D9FAB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59FFC8B-99EA-9AD3-4577-A047B6F21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F7C9CD3-6F98-283F-C39F-0220451316F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1A711D6-0F0D-FD27-3793-8337BA274E73}"/>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8" name="Fußzeilenplatzhalter 7">
            <a:extLst>
              <a:ext uri="{FF2B5EF4-FFF2-40B4-BE49-F238E27FC236}">
                <a16:creationId xmlns:a16="http://schemas.microsoft.com/office/drawing/2014/main" id="{F56CEEF1-38DC-02A8-7EAB-0F6264CE395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50EA1A2-059F-9638-E39C-2B965C97F713}"/>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306008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42943-EEC9-7005-73FA-79E7440F52B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04041F5-1EBB-9BB0-3C57-116C72B46C2E}"/>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4" name="Fußzeilenplatzhalter 3">
            <a:extLst>
              <a:ext uri="{FF2B5EF4-FFF2-40B4-BE49-F238E27FC236}">
                <a16:creationId xmlns:a16="http://schemas.microsoft.com/office/drawing/2014/main" id="{B5582EDB-1042-4B09-E13F-B16C067BC7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01580EA-592D-117C-C843-A19028FE3FFD}"/>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124072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65ACFFD-BF4F-530A-4E89-9148516D51D0}"/>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3" name="Fußzeilenplatzhalter 2">
            <a:extLst>
              <a:ext uri="{FF2B5EF4-FFF2-40B4-BE49-F238E27FC236}">
                <a16:creationId xmlns:a16="http://schemas.microsoft.com/office/drawing/2014/main" id="{45FD86FE-51A5-698B-CCDC-F92B8261F91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517CC33-2C70-4578-E7D2-CD53FE35F09B}"/>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368515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8C276-FC26-27F6-7EEA-63D02FEC6D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6266A94-0E5C-496D-F1A4-CAC095C0D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AC8D644-7CB5-AE51-3C21-6AD37446F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B6D7F0E-3BE3-0F17-D5F4-32FA081CFAC0}"/>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6" name="Fußzeilenplatzhalter 5">
            <a:extLst>
              <a:ext uri="{FF2B5EF4-FFF2-40B4-BE49-F238E27FC236}">
                <a16:creationId xmlns:a16="http://schemas.microsoft.com/office/drawing/2014/main" id="{506E10AD-6F08-943B-2F82-3A3286CDB65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81AE60-DF4D-137C-3394-1712C0B2475C}"/>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379927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4D24F-A9A7-8594-C752-32277502B0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1CA9645-264A-BADF-6DA4-E3B8247E4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9596DD3-D2C8-615B-AFF2-E8A942E1A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54850A6-A6DE-F4B1-0AC2-5F4344A926A8}"/>
              </a:ext>
            </a:extLst>
          </p:cNvPr>
          <p:cNvSpPr>
            <a:spLocks noGrp="1"/>
          </p:cNvSpPr>
          <p:nvPr>
            <p:ph type="dt" sz="half" idx="10"/>
          </p:nvPr>
        </p:nvSpPr>
        <p:spPr/>
        <p:txBody>
          <a:bodyPr/>
          <a:lstStyle/>
          <a:p>
            <a:fld id="{01ADB310-0115-4F03-8027-308287A36E71}" type="datetimeFigureOut">
              <a:rPr lang="de-DE" smtClean="0"/>
              <a:t>25.12.2023</a:t>
            </a:fld>
            <a:endParaRPr lang="de-DE"/>
          </a:p>
        </p:txBody>
      </p:sp>
      <p:sp>
        <p:nvSpPr>
          <p:cNvPr id="6" name="Fußzeilenplatzhalter 5">
            <a:extLst>
              <a:ext uri="{FF2B5EF4-FFF2-40B4-BE49-F238E27FC236}">
                <a16:creationId xmlns:a16="http://schemas.microsoft.com/office/drawing/2014/main" id="{006E8636-65D8-E561-9B12-257506C6A3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08731BD-6769-79B2-B24B-A14D810AFBC3}"/>
              </a:ext>
            </a:extLst>
          </p:cNvPr>
          <p:cNvSpPr>
            <a:spLocks noGrp="1"/>
          </p:cNvSpPr>
          <p:nvPr>
            <p:ph type="sldNum" sz="quarter" idx="12"/>
          </p:nvPr>
        </p:nvSpPr>
        <p:spPr/>
        <p:txBody>
          <a:bodyPr/>
          <a:lstStyle/>
          <a:p>
            <a:fld id="{ADFE5B42-6C70-40A2-88D0-0696C126E987}" type="slidenum">
              <a:rPr lang="de-DE" smtClean="0"/>
              <a:t>‹Nr.›</a:t>
            </a:fld>
            <a:endParaRPr lang="de-DE"/>
          </a:p>
        </p:txBody>
      </p:sp>
    </p:spTree>
    <p:extLst>
      <p:ext uri="{BB962C8B-B14F-4D97-AF65-F5344CB8AC3E}">
        <p14:creationId xmlns:p14="http://schemas.microsoft.com/office/powerpoint/2010/main" val="89044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6DB8FDC-2075-65BA-F481-C9943FD6D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3EBBB7C-1432-FC97-D653-2FEEE4BA98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9EA4CFF-7320-7006-A3A0-9BA4F33D7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DB310-0115-4F03-8027-308287A36E71}" type="datetimeFigureOut">
              <a:rPr lang="de-DE" smtClean="0"/>
              <a:t>25.12.2023</a:t>
            </a:fld>
            <a:endParaRPr lang="de-DE"/>
          </a:p>
        </p:txBody>
      </p:sp>
      <p:sp>
        <p:nvSpPr>
          <p:cNvPr id="5" name="Fußzeilenplatzhalter 4">
            <a:extLst>
              <a:ext uri="{FF2B5EF4-FFF2-40B4-BE49-F238E27FC236}">
                <a16:creationId xmlns:a16="http://schemas.microsoft.com/office/drawing/2014/main" id="{9DFDF9C3-1A79-142F-F0B3-2E2847182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A230295-F916-A4F0-EE5C-BE48FC234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E5B42-6C70-40A2-88D0-0696C126E987}" type="slidenum">
              <a:rPr lang="de-DE" smtClean="0"/>
              <a:t>‹Nr.›</a:t>
            </a:fld>
            <a:endParaRPr lang="de-DE"/>
          </a:p>
        </p:txBody>
      </p:sp>
    </p:spTree>
    <p:extLst>
      <p:ext uri="{BB962C8B-B14F-4D97-AF65-F5344CB8AC3E}">
        <p14:creationId xmlns:p14="http://schemas.microsoft.com/office/powerpoint/2010/main" val="322384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ademia.edu/97328841/Cupules_Whales_and_Croziers_Pole_finding_and_Centralisms_in_Neolithic_Brittany_ca_5000_2500_BC" TargetMode="External"/><Relationship Id="rId2" Type="http://schemas.openxmlformats.org/officeDocument/2006/relationships/hyperlink" Target="https://www.academia.edu/45703303/La_carte_et_le_territoire_La_dalle_grav%C3%A9e_du_Bronze_ancien_de_Saint_B%C3%A9lec_Leuhan_Finist%C3%A8re" TargetMode="External"/><Relationship Id="rId1" Type="http://schemas.openxmlformats.org/officeDocument/2006/relationships/slideLayout" Target="../slideLayouts/slideLayout6.xml"/><Relationship Id="rId4" Type="http://schemas.openxmlformats.org/officeDocument/2006/relationships/hyperlink" Target="https://www.academia.edu/89436062/Cachalot_et_Crosse_0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hyperlink" Target="https://www.academia.edu/89436062/Cachalot_et_Crosse_03" TargetMode="External"/><Relationship Id="rId4" Type="http://schemas.openxmlformats.org/officeDocument/2006/relationships/hyperlink" Target="https://www.academia.edu/44935492/_Pottwal_und_Krummstab_Zwei_Dreh_und_Angelpunkte_f%C3%BCr_Navigation_und_Kosmologie_in_der_Bretagne_ca_4800_4000_v_Ch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2787256F-CA04-89A1-EB9B-1864887843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0708" y="-167022"/>
            <a:ext cx="5037040" cy="7067996"/>
          </a:xfrm>
        </p:spPr>
      </p:pic>
      <p:cxnSp>
        <p:nvCxnSpPr>
          <p:cNvPr id="11" name="Gerader Verbinder 10">
            <a:extLst>
              <a:ext uri="{FF2B5EF4-FFF2-40B4-BE49-F238E27FC236}">
                <a16:creationId xmlns:a16="http://schemas.microsoft.com/office/drawing/2014/main" id="{4C126F34-667E-A704-8BA1-F5C4049FFE7E}"/>
              </a:ext>
            </a:extLst>
          </p:cNvPr>
          <p:cNvCxnSpPr/>
          <p:nvPr/>
        </p:nvCxnSpPr>
        <p:spPr>
          <a:xfrm>
            <a:off x="7260708" y="0"/>
            <a:ext cx="0" cy="386287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1A32A2C-8D9C-F3F7-F2A2-4F5C993A38E9}"/>
              </a:ext>
            </a:extLst>
          </p:cNvPr>
          <p:cNvSpPr>
            <a:spLocks noGrp="1"/>
          </p:cNvSpPr>
          <p:nvPr>
            <p:ph type="title"/>
          </p:nvPr>
        </p:nvSpPr>
        <p:spPr>
          <a:xfrm>
            <a:off x="325015" y="177282"/>
            <a:ext cx="8790992" cy="2155371"/>
          </a:xfrm>
        </p:spPr>
        <p:txBody>
          <a:bodyPr>
            <a:normAutofit fontScale="90000"/>
          </a:bodyPr>
          <a:lstStyle/>
          <a:p>
            <a:r>
              <a:rPr lang="de-DE" sz="3200" dirty="0" err="1">
                <a:latin typeface="Times New Roman" panose="02020603050405020304" pitchFamily="18" charset="0"/>
                <a:cs typeface="Times New Roman" panose="02020603050405020304" pitchFamily="18" charset="0"/>
              </a:rPr>
              <a:t>Dater</a:t>
            </a:r>
            <a:r>
              <a:rPr lang="de-DE" sz="3200" dirty="0">
                <a:latin typeface="Times New Roman" panose="02020603050405020304" pitchFamily="18" charset="0"/>
                <a:cs typeface="Times New Roman" panose="02020603050405020304" pitchFamily="18" charset="0"/>
              </a:rPr>
              <a:t> la </a:t>
            </a:r>
            <a:r>
              <a:rPr lang="de-DE" sz="3200" dirty="0" err="1">
                <a:latin typeface="Times New Roman" panose="02020603050405020304" pitchFamily="18" charset="0"/>
                <a:cs typeface="Times New Roman" panose="02020603050405020304" pitchFamily="18" charset="0"/>
              </a:rPr>
              <a:t>première</a:t>
            </a:r>
            <a:r>
              <a:rPr lang="de-DE" sz="3200" dirty="0">
                <a:latin typeface="Times New Roman" panose="02020603050405020304" pitchFamily="18" charset="0"/>
                <a:cs typeface="Times New Roman" panose="02020603050405020304" pitchFamily="18" charset="0"/>
              </a:rPr>
              <a:t> </a:t>
            </a:r>
            <a:r>
              <a:rPr lang="de-DE" sz="3200" dirty="0" err="1">
                <a:latin typeface="Times New Roman" panose="02020603050405020304" pitchFamily="18" charset="0"/>
                <a:cs typeface="Times New Roman" panose="02020603050405020304" pitchFamily="18" charset="0"/>
              </a:rPr>
              <a:t>phase</a:t>
            </a:r>
            <a:r>
              <a:rPr lang="de-DE" sz="3200" dirty="0">
                <a:latin typeface="Times New Roman" panose="02020603050405020304" pitchFamily="18" charset="0"/>
                <a:cs typeface="Times New Roman" panose="02020603050405020304" pitchFamily="18" charset="0"/>
              </a:rPr>
              <a:t> de „</a:t>
            </a:r>
            <a:r>
              <a:rPr lang="de-DE" sz="3200" dirty="0" err="1">
                <a:latin typeface="Times New Roman" panose="02020603050405020304" pitchFamily="18" charset="0"/>
                <a:cs typeface="Times New Roman" panose="02020603050405020304" pitchFamily="18" charset="0"/>
              </a:rPr>
              <a:t>décoration</a:t>
            </a:r>
            <a:r>
              <a:rPr lang="de-DE" sz="3200" dirty="0">
                <a:latin typeface="Times New Roman" panose="02020603050405020304" pitchFamily="18" charset="0"/>
                <a:cs typeface="Times New Roman" panose="02020603050405020304" pitchFamily="18" charset="0"/>
              </a:rPr>
              <a:t>“ de la </a:t>
            </a:r>
            <a:r>
              <a:rPr lang="de-DE" sz="3200" dirty="0" err="1">
                <a:latin typeface="Times New Roman" panose="02020603050405020304" pitchFamily="18" charset="0"/>
                <a:cs typeface="Times New Roman" panose="02020603050405020304" pitchFamily="18" charset="0"/>
              </a:rPr>
              <a:t>dalle</a:t>
            </a:r>
            <a:r>
              <a:rPr lang="de-DE" sz="3200" dirty="0">
                <a:latin typeface="Times New Roman" panose="02020603050405020304" pitchFamily="18" charset="0"/>
                <a:cs typeface="Times New Roman" panose="02020603050405020304" pitchFamily="18" charset="0"/>
              </a:rPr>
              <a:t> de Saint-</a:t>
            </a:r>
            <a:r>
              <a:rPr lang="de-DE" sz="3200" dirty="0" err="1">
                <a:latin typeface="Times New Roman" panose="02020603050405020304" pitchFamily="18" charset="0"/>
                <a:cs typeface="Times New Roman" panose="02020603050405020304" pitchFamily="18" charset="0"/>
              </a:rPr>
              <a:t>Bélec</a:t>
            </a:r>
            <a:r>
              <a:rPr lang="de-DE" sz="3200" dirty="0">
                <a:latin typeface="Times New Roman" panose="02020603050405020304" pitchFamily="18" charset="0"/>
                <a:cs typeface="Times New Roman" panose="02020603050405020304" pitchFamily="18" charset="0"/>
              </a:rPr>
              <a:t> par le </a:t>
            </a:r>
            <a:r>
              <a:rPr lang="de-DE" sz="3200" dirty="0" err="1">
                <a:latin typeface="Times New Roman" panose="02020603050405020304" pitchFamily="18" charset="0"/>
                <a:cs typeface="Times New Roman" panose="02020603050405020304" pitchFamily="18" charset="0"/>
              </a:rPr>
              <a:t>phénomène</a:t>
            </a:r>
            <a:r>
              <a:rPr lang="de-DE" sz="3200" dirty="0">
                <a:latin typeface="Times New Roman" panose="02020603050405020304" pitchFamily="18" charset="0"/>
                <a:cs typeface="Times New Roman" panose="02020603050405020304" pitchFamily="18" charset="0"/>
              </a:rPr>
              <a:t> de la </a:t>
            </a:r>
            <a:r>
              <a:rPr lang="de-DE" sz="3200" dirty="0" err="1">
                <a:latin typeface="Times New Roman" panose="02020603050405020304" pitchFamily="18" charset="0"/>
                <a:cs typeface="Times New Roman" panose="02020603050405020304" pitchFamily="18" charset="0"/>
              </a:rPr>
              <a:t>précession</a:t>
            </a:r>
            <a:br>
              <a:rPr lang="de-DE" sz="3200" dirty="0">
                <a:latin typeface="Times New Roman" panose="02020603050405020304" pitchFamily="18" charset="0"/>
                <a:cs typeface="Times New Roman" panose="02020603050405020304" pitchFamily="18" charset="0"/>
              </a:rPr>
            </a:br>
            <a:br>
              <a:rPr lang="de-DE" sz="3200" dirty="0">
                <a:latin typeface="Times New Roman" panose="02020603050405020304" pitchFamily="18" charset="0"/>
                <a:cs typeface="Times New Roman" panose="02020603050405020304" pitchFamily="18" charset="0"/>
              </a:rPr>
            </a:br>
            <a:r>
              <a:rPr lang="de-DE" sz="1600" dirty="0">
                <a:latin typeface="Times New Roman" panose="02020603050405020304" pitchFamily="18" charset="0"/>
                <a:cs typeface="Times New Roman" panose="02020603050405020304" pitchFamily="18" charset="0"/>
              </a:rPr>
              <a:t>Dr. Stefan Maeder M.A., Freiburger Institut für Paläowissenschaften</a:t>
            </a:r>
            <a:br>
              <a:rPr lang="de-DE" sz="1600" dirty="0">
                <a:latin typeface="Times New Roman" panose="02020603050405020304" pitchFamily="18" charset="0"/>
                <a:cs typeface="Times New Roman" panose="02020603050405020304" pitchFamily="18" charset="0"/>
              </a:rPr>
            </a:br>
            <a:r>
              <a:rPr lang="de-DE" sz="1600" dirty="0">
                <a:latin typeface="Times New Roman" panose="02020603050405020304" pitchFamily="18" charset="0"/>
                <a:cs typeface="Times New Roman" panose="02020603050405020304" pitchFamily="18" charset="0"/>
              </a:rPr>
              <a:t>(sjdmaeder@aol.com)</a:t>
            </a:r>
            <a:br>
              <a:rPr lang="de-DE" sz="1600" dirty="0">
                <a:latin typeface="Times New Roman" panose="02020603050405020304" pitchFamily="18" charset="0"/>
                <a:cs typeface="Times New Roman" panose="02020603050405020304" pitchFamily="18" charset="0"/>
              </a:rPr>
            </a:br>
            <a:br>
              <a:rPr lang="de-DE" sz="2200" dirty="0">
                <a:latin typeface="Times New Roman" panose="02020603050405020304" pitchFamily="18" charset="0"/>
                <a:cs typeface="Times New Roman" panose="02020603050405020304" pitchFamily="18" charset="0"/>
              </a:rPr>
            </a:br>
            <a:endParaRPr lang="de-DE" sz="2200" dirty="0"/>
          </a:p>
        </p:txBody>
      </p:sp>
      <p:sp>
        <p:nvSpPr>
          <p:cNvPr id="12" name="Freihandform: Form 11">
            <a:extLst>
              <a:ext uri="{FF2B5EF4-FFF2-40B4-BE49-F238E27FC236}">
                <a16:creationId xmlns:a16="http://schemas.microsoft.com/office/drawing/2014/main" id="{48CF9597-1225-D96B-4F30-3E575808D830}"/>
              </a:ext>
            </a:extLst>
          </p:cNvPr>
          <p:cNvSpPr/>
          <p:nvPr/>
        </p:nvSpPr>
        <p:spPr>
          <a:xfrm>
            <a:off x="7284890" y="1978090"/>
            <a:ext cx="2005994" cy="3890865"/>
          </a:xfrm>
          <a:custGeom>
            <a:avLst/>
            <a:gdLst>
              <a:gd name="connsiteX0" fmla="*/ 1084669 w 2005994"/>
              <a:gd name="connsiteY0" fmla="*/ 27992 h 3890865"/>
              <a:gd name="connsiteX1" fmla="*/ 1168645 w 2005994"/>
              <a:gd name="connsiteY1" fmla="*/ 55983 h 3890865"/>
              <a:gd name="connsiteX2" fmla="*/ 1289943 w 2005994"/>
              <a:gd name="connsiteY2" fmla="*/ 46653 h 3890865"/>
              <a:gd name="connsiteX3" fmla="*/ 1327265 w 2005994"/>
              <a:gd name="connsiteY3" fmla="*/ 37322 h 3890865"/>
              <a:gd name="connsiteX4" fmla="*/ 1401910 w 2005994"/>
              <a:gd name="connsiteY4" fmla="*/ 0 h 3890865"/>
              <a:gd name="connsiteX5" fmla="*/ 1840449 w 2005994"/>
              <a:gd name="connsiteY5" fmla="*/ 18661 h 3890865"/>
              <a:gd name="connsiteX6" fmla="*/ 1868441 w 2005994"/>
              <a:gd name="connsiteY6" fmla="*/ 46653 h 3890865"/>
              <a:gd name="connsiteX7" fmla="*/ 1905763 w 2005994"/>
              <a:gd name="connsiteY7" fmla="*/ 111967 h 3890865"/>
              <a:gd name="connsiteX8" fmla="*/ 1943086 w 2005994"/>
              <a:gd name="connsiteY8" fmla="*/ 167951 h 3890865"/>
              <a:gd name="connsiteX9" fmla="*/ 1952416 w 2005994"/>
              <a:gd name="connsiteY9" fmla="*/ 242596 h 3890865"/>
              <a:gd name="connsiteX10" fmla="*/ 1989739 w 2005994"/>
              <a:gd name="connsiteY10" fmla="*/ 513183 h 3890865"/>
              <a:gd name="connsiteX11" fmla="*/ 1989739 w 2005994"/>
              <a:gd name="connsiteY11" fmla="*/ 718457 h 3890865"/>
              <a:gd name="connsiteX12" fmla="*/ 1980408 w 2005994"/>
              <a:gd name="connsiteY12" fmla="*/ 746449 h 3890865"/>
              <a:gd name="connsiteX13" fmla="*/ 1952416 w 2005994"/>
              <a:gd name="connsiteY13" fmla="*/ 765110 h 3890865"/>
              <a:gd name="connsiteX14" fmla="*/ 1924424 w 2005994"/>
              <a:gd name="connsiteY14" fmla="*/ 839755 h 3890865"/>
              <a:gd name="connsiteX15" fmla="*/ 1915094 w 2005994"/>
              <a:gd name="connsiteY15" fmla="*/ 886408 h 3890865"/>
              <a:gd name="connsiteX16" fmla="*/ 1896432 w 2005994"/>
              <a:gd name="connsiteY16" fmla="*/ 905069 h 3890865"/>
              <a:gd name="connsiteX17" fmla="*/ 1868441 w 2005994"/>
              <a:gd name="connsiteY17" fmla="*/ 951722 h 3890865"/>
              <a:gd name="connsiteX18" fmla="*/ 1831118 w 2005994"/>
              <a:gd name="connsiteY18" fmla="*/ 1035698 h 3890865"/>
              <a:gd name="connsiteX19" fmla="*/ 1821788 w 2005994"/>
              <a:gd name="connsiteY19" fmla="*/ 1063690 h 3890865"/>
              <a:gd name="connsiteX20" fmla="*/ 1812457 w 2005994"/>
              <a:gd name="connsiteY20" fmla="*/ 1184988 h 3890865"/>
              <a:gd name="connsiteX21" fmla="*/ 1859110 w 2005994"/>
              <a:gd name="connsiteY21" fmla="*/ 1231641 h 3890865"/>
              <a:gd name="connsiteX22" fmla="*/ 1849779 w 2005994"/>
              <a:gd name="connsiteY22" fmla="*/ 1268963 h 3890865"/>
              <a:gd name="connsiteX23" fmla="*/ 1849779 w 2005994"/>
              <a:gd name="connsiteY23" fmla="*/ 1586204 h 3890865"/>
              <a:gd name="connsiteX24" fmla="*/ 1849779 w 2005994"/>
              <a:gd name="connsiteY24" fmla="*/ 1698171 h 3890865"/>
              <a:gd name="connsiteX25" fmla="*/ 1868441 w 2005994"/>
              <a:gd name="connsiteY25" fmla="*/ 1716832 h 3890865"/>
              <a:gd name="connsiteX26" fmla="*/ 1877771 w 2005994"/>
              <a:gd name="connsiteY26" fmla="*/ 1744824 h 3890865"/>
              <a:gd name="connsiteX27" fmla="*/ 1877771 w 2005994"/>
              <a:gd name="connsiteY27" fmla="*/ 1931437 h 3890865"/>
              <a:gd name="connsiteX28" fmla="*/ 1840449 w 2005994"/>
              <a:gd name="connsiteY28" fmla="*/ 1950098 h 3890865"/>
              <a:gd name="connsiteX29" fmla="*/ 1756473 w 2005994"/>
              <a:gd name="connsiteY29" fmla="*/ 2015412 h 3890865"/>
              <a:gd name="connsiteX30" fmla="*/ 1719151 w 2005994"/>
              <a:gd name="connsiteY30" fmla="*/ 2071396 h 3890865"/>
              <a:gd name="connsiteX31" fmla="*/ 1691159 w 2005994"/>
              <a:gd name="connsiteY31" fmla="*/ 2080726 h 3890865"/>
              <a:gd name="connsiteX32" fmla="*/ 1644506 w 2005994"/>
              <a:gd name="connsiteY32" fmla="*/ 2108718 h 3890865"/>
              <a:gd name="connsiteX33" fmla="*/ 1616514 w 2005994"/>
              <a:gd name="connsiteY33" fmla="*/ 2127379 h 3890865"/>
              <a:gd name="connsiteX34" fmla="*/ 1560530 w 2005994"/>
              <a:gd name="connsiteY34" fmla="*/ 2146041 h 3890865"/>
              <a:gd name="connsiteX35" fmla="*/ 1541869 w 2005994"/>
              <a:gd name="connsiteY35" fmla="*/ 2183363 h 3890865"/>
              <a:gd name="connsiteX36" fmla="*/ 1495216 w 2005994"/>
              <a:gd name="connsiteY36" fmla="*/ 2248677 h 3890865"/>
              <a:gd name="connsiteX37" fmla="*/ 1476555 w 2005994"/>
              <a:gd name="connsiteY37" fmla="*/ 2313992 h 3890865"/>
              <a:gd name="connsiteX38" fmla="*/ 1467224 w 2005994"/>
              <a:gd name="connsiteY38" fmla="*/ 2341983 h 3890865"/>
              <a:gd name="connsiteX39" fmla="*/ 1448563 w 2005994"/>
              <a:gd name="connsiteY39" fmla="*/ 2369975 h 3890865"/>
              <a:gd name="connsiteX40" fmla="*/ 1383249 w 2005994"/>
              <a:gd name="connsiteY40" fmla="*/ 2407298 h 3890865"/>
              <a:gd name="connsiteX41" fmla="*/ 1308604 w 2005994"/>
              <a:gd name="connsiteY41" fmla="*/ 2444620 h 3890865"/>
              <a:gd name="connsiteX42" fmla="*/ 1280612 w 2005994"/>
              <a:gd name="connsiteY42" fmla="*/ 2463281 h 3890865"/>
              <a:gd name="connsiteX43" fmla="*/ 1224628 w 2005994"/>
              <a:gd name="connsiteY43" fmla="*/ 2519265 h 3890865"/>
              <a:gd name="connsiteX44" fmla="*/ 1187306 w 2005994"/>
              <a:gd name="connsiteY44" fmla="*/ 2603241 h 3890865"/>
              <a:gd name="connsiteX45" fmla="*/ 1177975 w 2005994"/>
              <a:gd name="connsiteY45" fmla="*/ 2659224 h 3890865"/>
              <a:gd name="connsiteX46" fmla="*/ 1140653 w 2005994"/>
              <a:gd name="connsiteY46" fmla="*/ 2724539 h 3890865"/>
              <a:gd name="connsiteX47" fmla="*/ 1131322 w 2005994"/>
              <a:gd name="connsiteY47" fmla="*/ 2752530 h 3890865"/>
              <a:gd name="connsiteX48" fmla="*/ 1094000 w 2005994"/>
              <a:gd name="connsiteY48" fmla="*/ 2780522 h 3890865"/>
              <a:gd name="connsiteX49" fmla="*/ 1066008 w 2005994"/>
              <a:gd name="connsiteY49" fmla="*/ 2864498 h 3890865"/>
              <a:gd name="connsiteX50" fmla="*/ 1056677 w 2005994"/>
              <a:gd name="connsiteY50" fmla="*/ 2901820 h 3890865"/>
              <a:gd name="connsiteX51" fmla="*/ 1019355 w 2005994"/>
              <a:gd name="connsiteY51" fmla="*/ 2948473 h 3890865"/>
              <a:gd name="connsiteX52" fmla="*/ 972702 w 2005994"/>
              <a:gd name="connsiteY52" fmla="*/ 3023118 h 3890865"/>
              <a:gd name="connsiteX53" fmla="*/ 935379 w 2005994"/>
              <a:gd name="connsiteY53" fmla="*/ 3107094 h 3890865"/>
              <a:gd name="connsiteX54" fmla="*/ 926049 w 2005994"/>
              <a:gd name="connsiteY54" fmla="*/ 3135086 h 3890865"/>
              <a:gd name="connsiteX55" fmla="*/ 898057 w 2005994"/>
              <a:gd name="connsiteY55" fmla="*/ 3172408 h 3890865"/>
              <a:gd name="connsiteX56" fmla="*/ 879396 w 2005994"/>
              <a:gd name="connsiteY56" fmla="*/ 3200400 h 3890865"/>
              <a:gd name="connsiteX57" fmla="*/ 851404 w 2005994"/>
              <a:gd name="connsiteY57" fmla="*/ 3228392 h 3890865"/>
              <a:gd name="connsiteX58" fmla="*/ 832743 w 2005994"/>
              <a:gd name="connsiteY58" fmla="*/ 3256383 h 3890865"/>
              <a:gd name="connsiteX59" fmla="*/ 786090 w 2005994"/>
              <a:gd name="connsiteY59" fmla="*/ 3293706 h 3890865"/>
              <a:gd name="connsiteX60" fmla="*/ 758098 w 2005994"/>
              <a:gd name="connsiteY60" fmla="*/ 3331028 h 3890865"/>
              <a:gd name="connsiteX61" fmla="*/ 739437 w 2005994"/>
              <a:gd name="connsiteY61" fmla="*/ 3387012 h 3890865"/>
              <a:gd name="connsiteX62" fmla="*/ 711445 w 2005994"/>
              <a:gd name="connsiteY62" fmla="*/ 3415004 h 3890865"/>
              <a:gd name="connsiteX63" fmla="*/ 702114 w 2005994"/>
              <a:gd name="connsiteY63" fmla="*/ 3452326 h 3890865"/>
              <a:gd name="connsiteX64" fmla="*/ 655461 w 2005994"/>
              <a:gd name="connsiteY64" fmla="*/ 3498979 h 3890865"/>
              <a:gd name="connsiteX65" fmla="*/ 627469 w 2005994"/>
              <a:gd name="connsiteY65" fmla="*/ 3554963 h 3890865"/>
              <a:gd name="connsiteX66" fmla="*/ 618139 w 2005994"/>
              <a:gd name="connsiteY66" fmla="*/ 3582955 h 3890865"/>
              <a:gd name="connsiteX67" fmla="*/ 543494 w 2005994"/>
              <a:gd name="connsiteY67" fmla="*/ 3648269 h 3890865"/>
              <a:gd name="connsiteX68" fmla="*/ 506171 w 2005994"/>
              <a:gd name="connsiteY68" fmla="*/ 3685592 h 3890865"/>
              <a:gd name="connsiteX69" fmla="*/ 459518 w 2005994"/>
              <a:gd name="connsiteY69" fmla="*/ 3732245 h 3890865"/>
              <a:gd name="connsiteX70" fmla="*/ 431526 w 2005994"/>
              <a:gd name="connsiteY70" fmla="*/ 3760237 h 3890865"/>
              <a:gd name="connsiteX71" fmla="*/ 366212 w 2005994"/>
              <a:gd name="connsiteY71" fmla="*/ 3788228 h 3890865"/>
              <a:gd name="connsiteX72" fmla="*/ 347551 w 2005994"/>
              <a:gd name="connsiteY72" fmla="*/ 3806890 h 3890865"/>
              <a:gd name="connsiteX73" fmla="*/ 328890 w 2005994"/>
              <a:gd name="connsiteY73" fmla="*/ 3834881 h 3890865"/>
              <a:gd name="connsiteX74" fmla="*/ 300898 w 2005994"/>
              <a:gd name="connsiteY74" fmla="*/ 3844212 h 3890865"/>
              <a:gd name="connsiteX75" fmla="*/ 272906 w 2005994"/>
              <a:gd name="connsiteY75" fmla="*/ 3862873 h 3890865"/>
              <a:gd name="connsiteX76" fmla="*/ 216922 w 2005994"/>
              <a:gd name="connsiteY76" fmla="*/ 3890865 h 3890865"/>
              <a:gd name="connsiteX77" fmla="*/ 114286 w 2005994"/>
              <a:gd name="connsiteY77" fmla="*/ 3862873 h 3890865"/>
              <a:gd name="connsiteX78" fmla="*/ 95624 w 2005994"/>
              <a:gd name="connsiteY78" fmla="*/ 3825551 h 3890865"/>
              <a:gd name="connsiteX79" fmla="*/ 86294 w 2005994"/>
              <a:gd name="connsiteY79" fmla="*/ 3769567 h 3890865"/>
              <a:gd name="connsiteX80" fmla="*/ 20979 w 2005994"/>
              <a:gd name="connsiteY80" fmla="*/ 3676261 h 3890865"/>
              <a:gd name="connsiteX81" fmla="*/ 11649 w 2005994"/>
              <a:gd name="connsiteY81" fmla="*/ 3554963 h 3890865"/>
              <a:gd name="connsiteX82" fmla="*/ 39641 w 2005994"/>
              <a:gd name="connsiteY82" fmla="*/ 3545632 h 3890865"/>
              <a:gd name="connsiteX83" fmla="*/ 67632 w 2005994"/>
              <a:gd name="connsiteY83" fmla="*/ 3508310 h 3890865"/>
              <a:gd name="connsiteX84" fmla="*/ 104955 w 2005994"/>
              <a:gd name="connsiteY84" fmla="*/ 3461657 h 3890865"/>
              <a:gd name="connsiteX85" fmla="*/ 132947 w 2005994"/>
              <a:gd name="connsiteY85" fmla="*/ 3396343 h 3890865"/>
              <a:gd name="connsiteX86" fmla="*/ 151608 w 2005994"/>
              <a:gd name="connsiteY86" fmla="*/ 3377681 h 3890865"/>
              <a:gd name="connsiteX87" fmla="*/ 179600 w 2005994"/>
              <a:gd name="connsiteY87" fmla="*/ 3340359 h 3890865"/>
              <a:gd name="connsiteX88" fmla="*/ 207592 w 2005994"/>
              <a:gd name="connsiteY88" fmla="*/ 3275045 h 3890865"/>
              <a:gd name="connsiteX89" fmla="*/ 244914 w 2005994"/>
              <a:gd name="connsiteY89" fmla="*/ 3209730 h 3890865"/>
              <a:gd name="connsiteX90" fmla="*/ 254245 w 2005994"/>
              <a:gd name="connsiteY90" fmla="*/ 3172408 h 3890865"/>
              <a:gd name="connsiteX91" fmla="*/ 263575 w 2005994"/>
              <a:gd name="connsiteY91" fmla="*/ 3144416 h 3890865"/>
              <a:gd name="connsiteX92" fmla="*/ 254245 w 2005994"/>
              <a:gd name="connsiteY92" fmla="*/ 3041779 h 3890865"/>
              <a:gd name="connsiteX93" fmla="*/ 226253 w 2005994"/>
              <a:gd name="connsiteY93" fmla="*/ 3013788 h 3890865"/>
              <a:gd name="connsiteX94" fmla="*/ 216922 w 2005994"/>
              <a:gd name="connsiteY94" fmla="*/ 2985796 h 3890865"/>
              <a:gd name="connsiteX95" fmla="*/ 188930 w 2005994"/>
              <a:gd name="connsiteY95" fmla="*/ 2920481 h 3890865"/>
              <a:gd name="connsiteX96" fmla="*/ 235583 w 2005994"/>
              <a:gd name="connsiteY96" fmla="*/ 2752530 h 3890865"/>
              <a:gd name="connsiteX97" fmla="*/ 254245 w 2005994"/>
              <a:gd name="connsiteY97" fmla="*/ 2733869 h 3890865"/>
              <a:gd name="connsiteX98" fmla="*/ 263575 w 2005994"/>
              <a:gd name="connsiteY98" fmla="*/ 2705877 h 3890865"/>
              <a:gd name="connsiteX99" fmla="*/ 310228 w 2005994"/>
              <a:gd name="connsiteY99" fmla="*/ 2668555 h 3890865"/>
              <a:gd name="connsiteX100" fmla="*/ 338220 w 2005994"/>
              <a:gd name="connsiteY100" fmla="*/ 2640563 h 3890865"/>
              <a:gd name="connsiteX101" fmla="*/ 375543 w 2005994"/>
              <a:gd name="connsiteY101" fmla="*/ 2584579 h 3890865"/>
              <a:gd name="connsiteX102" fmla="*/ 403534 w 2005994"/>
              <a:gd name="connsiteY102" fmla="*/ 2565918 h 3890865"/>
              <a:gd name="connsiteX103" fmla="*/ 422196 w 2005994"/>
              <a:gd name="connsiteY103" fmla="*/ 2547257 h 3890865"/>
              <a:gd name="connsiteX104" fmla="*/ 459518 w 2005994"/>
              <a:gd name="connsiteY104" fmla="*/ 2519265 h 3890865"/>
              <a:gd name="connsiteX105" fmla="*/ 468849 w 2005994"/>
              <a:gd name="connsiteY105" fmla="*/ 2491273 h 3890865"/>
              <a:gd name="connsiteX106" fmla="*/ 478179 w 2005994"/>
              <a:gd name="connsiteY106" fmla="*/ 2453951 h 3890865"/>
              <a:gd name="connsiteX107" fmla="*/ 496841 w 2005994"/>
              <a:gd name="connsiteY107" fmla="*/ 2425959 h 3890865"/>
              <a:gd name="connsiteX108" fmla="*/ 515502 w 2005994"/>
              <a:gd name="connsiteY108" fmla="*/ 2360645 h 3890865"/>
              <a:gd name="connsiteX109" fmla="*/ 524832 w 2005994"/>
              <a:gd name="connsiteY109" fmla="*/ 2323322 h 3890865"/>
              <a:gd name="connsiteX110" fmla="*/ 599477 w 2005994"/>
              <a:gd name="connsiteY110" fmla="*/ 2286000 h 3890865"/>
              <a:gd name="connsiteX111" fmla="*/ 636800 w 2005994"/>
              <a:gd name="connsiteY111" fmla="*/ 2230016 h 3890865"/>
              <a:gd name="connsiteX112" fmla="*/ 664792 w 2005994"/>
              <a:gd name="connsiteY112" fmla="*/ 2174032 h 3890865"/>
              <a:gd name="connsiteX113" fmla="*/ 646130 w 2005994"/>
              <a:gd name="connsiteY113" fmla="*/ 2146041 h 3890865"/>
              <a:gd name="connsiteX114" fmla="*/ 664792 w 2005994"/>
              <a:gd name="connsiteY114" fmla="*/ 2090057 h 3890865"/>
              <a:gd name="connsiteX115" fmla="*/ 683453 w 2005994"/>
              <a:gd name="connsiteY115" fmla="*/ 2052734 h 3890865"/>
              <a:gd name="connsiteX116" fmla="*/ 711445 w 2005994"/>
              <a:gd name="connsiteY116" fmla="*/ 2024743 h 3890865"/>
              <a:gd name="connsiteX117" fmla="*/ 730106 w 2005994"/>
              <a:gd name="connsiteY117" fmla="*/ 1996751 h 3890865"/>
              <a:gd name="connsiteX118" fmla="*/ 776759 w 2005994"/>
              <a:gd name="connsiteY118" fmla="*/ 1894114 h 3890865"/>
              <a:gd name="connsiteX119" fmla="*/ 823412 w 2005994"/>
              <a:gd name="connsiteY119" fmla="*/ 1800808 h 3890865"/>
              <a:gd name="connsiteX120" fmla="*/ 842073 w 2005994"/>
              <a:gd name="connsiteY120" fmla="*/ 1726163 h 3890865"/>
              <a:gd name="connsiteX121" fmla="*/ 898057 w 2005994"/>
              <a:gd name="connsiteY121" fmla="*/ 1651518 h 3890865"/>
              <a:gd name="connsiteX122" fmla="*/ 954041 w 2005994"/>
              <a:gd name="connsiteY122" fmla="*/ 1576873 h 3890865"/>
              <a:gd name="connsiteX123" fmla="*/ 963371 w 2005994"/>
              <a:gd name="connsiteY123" fmla="*/ 1548881 h 3890865"/>
              <a:gd name="connsiteX124" fmla="*/ 1056677 w 2005994"/>
              <a:gd name="connsiteY124" fmla="*/ 1520890 h 3890865"/>
              <a:gd name="connsiteX125" fmla="*/ 1075339 w 2005994"/>
              <a:gd name="connsiteY125" fmla="*/ 1502228 h 3890865"/>
              <a:gd name="connsiteX126" fmla="*/ 1066008 w 2005994"/>
              <a:gd name="connsiteY126" fmla="*/ 1390261 h 3890865"/>
              <a:gd name="connsiteX127" fmla="*/ 1028686 w 2005994"/>
              <a:gd name="connsiteY127" fmla="*/ 1371600 h 3890865"/>
              <a:gd name="connsiteX128" fmla="*/ 982032 w 2005994"/>
              <a:gd name="connsiteY128" fmla="*/ 1343608 h 3890865"/>
              <a:gd name="connsiteX129" fmla="*/ 963371 w 2005994"/>
              <a:gd name="connsiteY129" fmla="*/ 1315616 h 3890865"/>
              <a:gd name="connsiteX130" fmla="*/ 935379 w 2005994"/>
              <a:gd name="connsiteY130" fmla="*/ 1184988 h 3890865"/>
              <a:gd name="connsiteX131" fmla="*/ 916718 w 2005994"/>
              <a:gd name="connsiteY131" fmla="*/ 1166326 h 3890865"/>
              <a:gd name="connsiteX132" fmla="*/ 907388 w 2005994"/>
              <a:gd name="connsiteY132" fmla="*/ 1138334 h 3890865"/>
              <a:gd name="connsiteX133" fmla="*/ 944710 w 2005994"/>
              <a:gd name="connsiteY133" fmla="*/ 1091681 h 3890865"/>
              <a:gd name="connsiteX134" fmla="*/ 972702 w 2005994"/>
              <a:gd name="connsiteY134" fmla="*/ 1073020 h 3890865"/>
              <a:gd name="connsiteX135" fmla="*/ 972702 w 2005994"/>
              <a:gd name="connsiteY135" fmla="*/ 765110 h 3890865"/>
              <a:gd name="connsiteX136" fmla="*/ 991363 w 2005994"/>
              <a:gd name="connsiteY136" fmla="*/ 541175 h 3890865"/>
              <a:gd name="connsiteX137" fmla="*/ 1000694 w 2005994"/>
              <a:gd name="connsiteY137" fmla="*/ 503853 h 3890865"/>
              <a:gd name="connsiteX138" fmla="*/ 1019355 w 2005994"/>
              <a:gd name="connsiteY138" fmla="*/ 475861 h 3890865"/>
              <a:gd name="connsiteX139" fmla="*/ 1056677 w 2005994"/>
              <a:gd name="connsiteY139" fmla="*/ 410547 h 3890865"/>
              <a:gd name="connsiteX140" fmla="*/ 1056677 w 2005994"/>
              <a:gd name="connsiteY140" fmla="*/ 326571 h 3890865"/>
              <a:gd name="connsiteX141" fmla="*/ 1019355 w 2005994"/>
              <a:gd name="connsiteY141" fmla="*/ 317241 h 3890865"/>
              <a:gd name="connsiteX142" fmla="*/ 1010024 w 2005994"/>
              <a:gd name="connsiteY142" fmla="*/ 270588 h 3890865"/>
              <a:gd name="connsiteX143" fmla="*/ 991363 w 2005994"/>
              <a:gd name="connsiteY143" fmla="*/ 214604 h 3890865"/>
              <a:gd name="connsiteX144" fmla="*/ 1000694 w 2005994"/>
              <a:gd name="connsiteY144" fmla="*/ 130628 h 3890865"/>
              <a:gd name="connsiteX145" fmla="*/ 1047347 w 2005994"/>
              <a:gd name="connsiteY145" fmla="*/ 83975 h 3890865"/>
              <a:gd name="connsiteX146" fmla="*/ 1075339 w 2005994"/>
              <a:gd name="connsiteY146" fmla="*/ 46653 h 3890865"/>
              <a:gd name="connsiteX147" fmla="*/ 1084669 w 2005994"/>
              <a:gd name="connsiteY147" fmla="*/ 27992 h 389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05994" h="3890865">
                <a:moveTo>
                  <a:pt x="1084669" y="27992"/>
                </a:moveTo>
                <a:cubicBezTo>
                  <a:pt x="1100220" y="29547"/>
                  <a:pt x="1148553" y="55983"/>
                  <a:pt x="1168645" y="55983"/>
                </a:cubicBezTo>
                <a:cubicBezTo>
                  <a:pt x="1209197" y="55983"/>
                  <a:pt x="1249510" y="49763"/>
                  <a:pt x="1289943" y="46653"/>
                </a:cubicBezTo>
                <a:cubicBezTo>
                  <a:pt x="1302384" y="43543"/>
                  <a:pt x="1315428" y="42254"/>
                  <a:pt x="1327265" y="37322"/>
                </a:cubicBezTo>
                <a:cubicBezTo>
                  <a:pt x="1352944" y="26623"/>
                  <a:pt x="1401910" y="0"/>
                  <a:pt x="1401910" y="0"/>
                </a:cubicBezTo>
                <a:cubicBezTo>
                  <a:pt x="1548090" y="6220"/>
                  <a:pt x="1694863" y="4102"/>
                  <a:pt x="1840449" y="18661"/>
                </a:cubicBezTo>
                <a:cubicBezTo>
                  <a:pt x="1853579" y="19974"/>
                  <a:pt x="1859993" y="36516"/>
                  <a:pt x="1868441" y="46653"/>
                </a:cubicBezTo>
                <a:cubicBezTo>
                  <a:pt x="1891495" y="74318"/>
                  <a:pt x="1886208" y="79375"/>
                  <a:pt x="1905763" y="111967"/>
                </a:cubicBezTo>
                <a:cubicBezTo>
                  <a:pt x="1917302" y="131199"/>
                  <a:pt x="1943086" y="167951"/>
                  <a:pt x="1943086" y="167951"/>
                </a:cubicBezTo>
                <a:cubicBezTo>
                  <a:pt x="1946196" y="192833"/>
                  <a:pt x="1950985" y="217562"/>
                  <a:pt x="1952416" y="242596"/>
                </a:cubicBezTo>
                <a:cubicBezTo>
                  <a:pt x="1967661" y="509395"/>
                  <a:pt x="1891093" y="447420"/>
                  <a:pt x="1989739" y="513183"/>
                </a:cubicBezTo>
                <a:cubicBezTo>
                  <a:pt x="2016846" y="594508"/>
                  <a:pt x="2005213" y="548237"/>
                  <a:pt x="1989739" y="718457"/>
                </a:cubicBezTo>
                <a:cubicBezTo>
                  <a:pt x="1988849" y="728252"/>
                  <a:pt x="1986552" y="738769"/>
                  <a:pt x="1980408" y="746449"/>
                </a:cubicBezTo>
                <a:cubicBezTo>
                  <a:pt x="1973403" y="755206"/>
                  <a:pt x="1961747" y="758890"/>
                  <a:pt x="1952416" y="765110"/>
                </a:cubicBezTo>
                <a:cubicBezTo>
                  <a:pt x="1930777" y="808388"/>
                  <a:pt x="1934587" y="794022"/>
                  <a:pt x="1924424" y="839755"/>
                </a:cubicBezTo>
                <a:cubicBezTo>
                  <a:pt x="1920984" y="855236"/>
                  <a:pt x="1921341" y="871831"/>
                  <a:pt x="1915094" y="886408"/>
                </a:cubicBezTo>
                <a:cubicBezTo>
                  <a:pt x="1911629" y="894494"/>
                  <a:pt x="1901545" y="897911"/>
                  <a:pt x="1896432" y="905069"/>
                </a:cubicBezTo>
                <a:cubicBezTo>
                  <a:pt x="1885891" y="919826"/>
                  <a:pt x="1875945" y="935212"/>
                  <a:pt x="1868441" y="951722"/>
                </a:cubicBezTo>
                <a:cubicBezTo>
                  <a:pt x="1820855" y="1056412"/>
                  <a:pt x="1875158" y="969637"/>
                  <a:pt x="1831118" y="1035698"/>
                </a:cubicBezTo>
                <a:cubicBezTo>
                  <a:pt x="1828008" y="1045029"/>
                  <a:pt x="1826848" y="1055256"/>
                  <a:pt x="1821788" y="1063690"/>
                </a:cubicBezTo>
                <a:cubicBezTo>
                  <a:pt x="1790430" y="1115953"/>
                  <a:pt x="1757047" y="1037228"/>
                  <a:pt x="1812457" y="1184988"/>
                </a:cubicBezTo>
                <a:cubicBezTo>
                  <a:pt x="1820179" y="1205580"/>
                  <a:pt x="1859110" y="1231641"/>
                  <a:pt x="1859110" y="1231641"/>
                </a:cubicBezTo>
                <a:cubicBezTo>
                  <a:pt x="1856000" y="1244082"/>
                  <a:pt x="1851887" y="1256314"/>
                  <a:pt x="1849779" y="1268963"/>
                </a:cubicBezTo>
                <a:cubicBezTo>
                  <a:pt x="1829201" y="1392429"/>
                  <a:pt x="1843392" y="1420143"/>
                  <a:pt x="1849779" y="1586204"/>
                </a:cubicBezTo>
                <a:cubicBezTo>
                  <a:pt x="1834454" y="1632184"/>
                  <a:pt x="1831029" y="1629423"/>
                  <a:pt x="1849779" y="1698171"/>
                </a:cubicBezTo>
                <a:cubicBezTo>
                  <a:pt x="1852094" y="1706658"/>
                  <a:pt x="1862220" y="1710612"/>
                  <a:pt x="1868441" y="1716832"/>
                </a:cubicBezTo>
                <a:cubicBezTo>
                  <a:pt x="1871551" y="1726163"/>
                  <a:pt x="1875386" y="1735282"/>
                  <a:pt x="1877771" y="1744824"/>
                </a:cubicBezTo>
                <a:cubicBezTo>
                  <a:pt x="1893250" y="1806740"/>
                  <a:pt x="1897068" y="1865828"/>
                  <a:pt x="1877771" y="1931437"/>
                </a:cubicBezTo>
                <a:cubicBezTo>
                  <a:pt x="1873846" y="1944781"/>
                  <a:pt x="1852376" y="1942942"/>
                  <a:pt x="1840449" y="1950098"/>
                </a:cubicBezTo>
                <a:cubicBezTo>
                  <a:pt x="1784645" y="1983580"/>
                  <a:pt x="1793758" y="1978127"/>
                  <a:pt x="1756473" y="2015412"/>
                </a:cubicBezTo>
                <a:cubicBezTo>
                  <a:pt x="1746691" y="2044759"/>
                  <a:pt x="1749106" y="2051427"/>
                  <a:pt x="1719151" y="2071396"/>
                </a:cubicBezTo>
                <a:cubicBezTo>
                  <a:pt x="1710967" y="2076852"/>
                  <a:pt x="1700490" y="2077616"/>
                  <a:pt x="1691159" y="2080726"/>
                </a:cubicBezTo>
                <a:cubicBezTo>
                  <a:pt x="1654711" y="2117176"/>
                  <a:pt x="1692955" y="2084494"/>
                  <a:pt x="1644506" y="2108718"/>
                </a:cubicBezTo>
                <a:cubicBezTo>
                  <a:pt x="1634476" y="2113733"/>
                  <a:pt x="1626761" y="2122825"/>
                  <a:pt x="1616514" y="2127379"/>
                </a:cubicBezTo>
                <a:cubicBezTo>
                  <a:pt x="1598539" y="2135368"/>
                  <a:pt x="1560530" y="2146041"/>
                  <a:pt x="1560530" y="2146041"/>
                </a:cubicBezTo>
                <a:cubicBezTo>
                  <a:pt x="1554310" y="2158482"/>
                  <a:pt x="1549954" y="2172045"/>
                  <a:pt x="1541869" y="2183363"/>
                </a:cubicBezTo>
                <a:cubicBezTo>
                  <a:pt x="1496155" y="2247363"/>
                  <a:pt x="1528092" y="2171964"/>
                  <a:pt x="1495216" y="2248677"/>
                </a:cubicBezTo>
                <a:cubicBezTo>
                  <a:pt x="1485631" y="2271044"/>
                  <a:pt x="1483317" y="2290325"/>
                  <a:pt x="1476555" y="2313992"/>
                </a:cubicBezTo>
                <a:cubicBezTo>
                  <a:pt x="1473853" y="2323449"/>
                  <a:pt x="1471622" y="2333186"/>
                  <a:pt x="1467224" y="2341983"/>
                </a:cubicBezTo>
                <a:cubicBezTo>
                  <a:pt x="1462209" y="2352013"/>
                  <a:pt x="1456492" y="2362045"/>
                  <a:pt x="1448563" y="2369975"/>
                </a:cubicBezTo>
                <a:cubicBezTo>
                  <a:pt x="1426522" y="2392016"/>
                  <a:pt x="1408866" y="2389000"/>
                  <a:pt x="1383249" y="2407298"/>
                </a:cubicBezTo>
                <a:cubicBezTo>
                  <a:pt x="1322263" y="2450860"/>
                  <a:pt x="1394373" y="2427467"/>
                  <a:pt x="1308604" y="2444620"/>
                </a:cubicBezTo>
                <a:cubicBezTo>
                  <a:pt x="1299273" y="2450840"/>
                  <a:pt x="1288541" y="2455352"/>
                  <a:pt x="1280612" y="2463281"/>
                </a:cubicBezTo>
                <a:cubicBezTo>
                  <a:pt x="1211171" y="2532722"/>
                  <a:pt x="1290596" y="2475287"/>
                  <a:pt x="1224628" y="2519265"/>
                </a:cubicBezTo>
                <a:cubicBezTo>
                  <a:pt x="1212328" y="2543866"/>
                  <a:pt x="1194454" y="2577032"/>
                  <a:pt x="1187306" y="2603241"/>
                </a:cubicBezTo>
                <a:cubicBezTo>
                  <a:pt x="1182328" y="2621493"/>
                  <a:pt x="1183411" y="2641103"/>
                  <a:pt x="1177975" y="2659224"/>
                </a:cubicBezTo>
                <a:cubicBezTo>
                  <a:pt x="1165706" y="2700119"/>
                  <a:pt x="1157833" y="2690180"/>
                  <a:pt x="1140653" y="2724539"/>
                </a:cubicBezTo>
                <a:cubicBezTo>
                  <a:pt x="1136255" y="2733336"/>
                  <a:pt x="1137618" y="2744974"/>
                  <a:pt x="1131322" y="2752530"/>
                </a:cubicBezTo>
                <a:cubicBezTo>
                  <a:pt x="1121366" y="2764477"/>
                  <a:pt x="1106441" y="2771191"/>
                  <a:pt x="1094000" y="2780522"/>
                </a:cubicBezTo>
                <a:cubicBezTo>
                  <a:pt x="1073552" y="2882759"/>
                  <a:pt x="1099119" y="2776202"/>
                  <a:pt x="1066008" y="2864498"/>
                </a:cubicBezTo>
                <a:cubicBezTo>
                  <a:pt x="1061505" y="2876505"/>
                  <a:pt x="1062905" y="2890610"/>
                  <a:pt x="1056677" y="2901820"/>
                </a:cubicBezTo>
                <a:cubicBezTo>
                  <a:pt x="1047005" y="2919229"/>
                  <a:pt x="1030691" y="2932099"/>
                  <a:pt x="1019355" y="2948473"/>
                </a:cubicBezTo>
                <a:cubicBezTo>
                  <a:pt x="1002654" y="2972598"/>
                  <a:pt x="985824" y="2996874"/>
                  <a:pt x="972702" y="3023118"/>
                </a:cubicBezTo>
                <a:cubicBezTo>
                  <a:pt x="951501" y="3065521"/>
                  <a:pt x="953246" y="3059449"/>
                  <a:pt x="935379" y="3107094"/>
                </a:cubicBezTo>
                <a:cubicBezTo>
                  <a:pt x="931926" y="3116303"/>
                  <a:pt x="930929" y="3126547"/>
                  <a:pt x="926049" y="3135086"/>
                </a:cubicBezTo>
                <a:cubicBezTo>
                  <a:pt x="918334" y="3148588"/>
                  <a:pt x="907096" y="3159754"/>
                  <a:pt x="898057" y="3172408"/>
                </a:cubicBezTo>
                <a:cubicBezTo>
                  <a:pt x="891539" y="3181533"/>
                  <a:pt x="886575" y="3191785"/>
                  <a:pt x="879396" y="3200400"/>
                </a:cubicBezTo>
                <a:cubicBezTo>
                  <a:pt x="870948" y="3210537"/>
                  <a:pt x="859852" y="3218255"/>
                  <a:pt x="851404" y="3228392"/>
                </a:cubicBezTo>
                <a:cubicBezTo>
                  <a:pt x="844225" y="3237007"/>
                  <a:pt x="839748" y="3247627"/>
                  <a:pt x="832743" y="3256383"/>
                </a:cubicBezTo>
                <a:cubicBezTo>
                  <a:pt x="795805" y="3302554"/>
                  <a:pt x="834589" y="3245207"/>
                  <a:pt x="786090" y="3293706"/>
                </a:cubicBezTo>
                <a:cubicBezTo>
                  <a:pt x="775094" y="3304702"/>
                  <a:pt x="767429" y="3318587"/>
                  <a:pt x="758098" y="3331028"/>
                </a:cubicBezTo>
                <a:cubicBezTo>
                  <a:pt x="751878" y="3349689"/>
                  <a:pt x="748990" y="3369817"/>
                  <a:pt x="739437" y="3387012"/>
                </a:cubicBezTo>
                <a:cubicBezTo>
                  <a:pt x="733029" y="3398547"/>
                  <a:pt x="717992" y="3403547"/>
                  <a:pt x="711445" y="3415004"/>
                </a:cubicBezTo>
                <a:cubicBezTo>
                  <a:pt x="705083" y="3426138"/>
                  <a:pt x="707166" y="3440539"/>
                  <a:pt x="702114" y="3452326"/>
                </a:cubicBezTo>
                <a:cubicBezTo>
                  <a:pt x="689673" y="3481355"/>
                  <a:pt x="680344" y="3482391"/>
                  <a:pt x="655461" y="3498979"/>
                </a:cubicBezTo>
                <a:cubicBezTo>
                  <a:pt x="632005" y="3569345"/>
                  <a:pt x="663647" y="3482604"/>
                  <a:pt x="627469" y="3554963"/>
                </a:cubicBezTo>
                <a:cubicBezTo>
                  <a:pt x="623071" y="3563760"/>
                  <a:pt x="624040" y="3575087"/>
                  <a:pt x="618139" y="3582955"/>
                </a:cubicBezTo>
                <a:cubicBezTo>
                  <a:pt x="565451" y="3653206"/>
                  <a:pt x="588819" y="3609419"/>
                  <a:pt x="543494" y="3648269"/>
                </a:cubicBezTo>
                <a:cubicBezTo>
                  <a:pt x="530135" y="3659719"/>
                  <a:pt x="518612" y="3673151"/>
                  <a:pt x="506171" y="3685592"/>
                </a:cubicBezTo>
                <a:lnTo>
                  <a:pt x="459518" y="3732245"/>
                </a:lnTo>
                <a:cubicBezTo>
                  <a:pt x="450187" y="3741576"/>
                  <a:pt x="443328" y="3754336"/>
                  <a:pt x="431526" y="3760237"/>
                </a:cubicBezTo>
                <a:cubicBezTo>
                  <a:pt x="385407" y="3783296"/>
                  <a:pt x="407399" y="3774500"/>
                  <a:pt x="366212" y="3788228"/>
                </a:cubicBezTo>
                <a:cubicBezTo>
                  <a:pt x="359992" y="3794449"/>
                  <a:pt x="353046" y="3800021"/>
                  <a:pt x="347551" y="3806890"/>
                </a:cubicBezTo>
                <a:cubicBezTo>
                  <a:pt x="340546" y="3815646"/>
                  <a:pt x="337646" y="3827876"/>
                  <a:pt x="328890" y="3834881"/>
                </a:cubicBezTo>
                <a:cubicBezTo>
                  <a:pt x="321210" y="3841025"/>
                  <a:pt x="309695" y="3839813"/>
                  <a:pt x="300898" y="3844212"/>
                </a:cubicBezTo>
                <a:cubicBezTo>
                  <a:pt x="290868" y="3849227"/>
                  <a:pt x="282936" y="3857858"/>
                  <a:pt x="272906" y="3862873"/>
                </a:cubicBezTo>
                <a:cubicBezTo>
                  <a:pt x="195645" y="3901504"/>
                  <a:pt x="297143" y="3837385"/>
                  <a:pt x="216922" y="3890865"/>
                </a:cubicBezTo>
                <a:cubicBezTo>
                  <a:pt x="185348" y="3886918"/>
                  <a:pt x="138903" y="3892414"/>
                  <a:pt x="114286" y="3862873"/>
                </a:cubicBezTo>
                <a:cubicBezTo>
                  <a:pt x="105381" y="3852188"/>
                  <a:pt x="101845" y="3837992"/>
                  <a:pt x="95624" y="3825551"/>
                </a:cubicBezTo>
                <a:cubicBezTo>
                  <a:pt x="92514" y="3806890"/>
                  <a:pt x="93570" y="3787030"/>
                  <a:pt x="86294" y="3769567"/>
                </a:cubicBezTo>
                <a:cubicBezTo>
                  <a:pt x="79114" y="3752336"/>
                  <a:pt x="35547" y="3695684"/>
                  <a:pt x="20979" y="3676261"/>
                </a:cubicBezTo>
                <a:cubicBezTo>
                  <a:pt x="6197" y="3631914"/>
                  <a:pt x="-12576" y="3603413"/>
                  <a:pt x="11649" y="3554963"/>
                </a:cubicBezTo>
                <a:cubicBezTo>
                  <a:pt x="16048" y="3546166"/>
                  <a:pt x="30310" y="3548742"/>
                  <a:pt x="39641" y="3545632"/>
                </a:cubicBezTo>
                <a:cubicBezTo>
                  <a:pt x="48971" y="3533191"/>
                  <a:pt x="57677" y="3520256"/>
                  <a:pt x="67632" y="3508310"/>
                </a:cubicBezTo>
                <a:cubicBezTo>
                  <a:pt x="89332" y="3482271"/>
                  <a:pt x="87650" y="3496266"/>
                  <a:pt x="104955" y="3461657"/>
                </a:cubicBezTo>
                <a:cubicBezTo>
                  <a:pt x="115548" y="3440471"/>
                  <a:pt x="121444" y="3417049"/>
                  <a:pt x="132947" y="3396343"/>
                </a:cubicBezTo>
                <a:cubicBezTo>
                  <a:pt x="137219" y="3388653"/>
                  <a:pt x="145976" y="3384439"/>
                  <a:pt x="151608" y="3377681"/>
                </a:cubicBezTo>
                <a:cubicBezTo>
                  <a:pt x="161563" y="3365734"/>
                  <a:pt x="171358" y="3353546"/>
                  <a:pt x="179600" y="3340359"/>
                </a:cubicBezTo>
                <a:cubicBezTo>
                  <a:pt x="228133" y="3262707"/>
                  <a:pt x="175850" y="3338530"/>
                  <a:pt x="207592" y="3275045"/>
                </a:cubicBezTo>
                <a:cubicBezTo>
                  <a:pt x="234664" y="3220902"/>
                  <a:pt x="220376" y="3275165"/>
                  <a:pt x="244914" y="3209730"/>
                </a:cubicBezTo>
                <a:cubicBezTo>
                  <a:pt x="249417" y="3197723"/>
                  <a:pt x="250722" y="3184738"/>
                  <a:pt x="254245" y="3172408"/>
                </a:cubicBezTo>
                <a:cubicBezTo>
                  <a:pt x="256947" y="3162951"/>
                  <a:pt x="260465" y="3153747"/>
                  <a:pt x="263575" y="3144416"/>
                </a:cubicBezTo>
                <a:cubicBezTo>
                  <a:pt x="260465" y="3110204"/>
                  <a:pt x="263683" y="3074811"/>
                  <a:pt x="254245" y="3041779"/>
                </a:cubicBezTo>
                <a:cubicBezTo>
                  <a:pt x="250620" y="3029091"/>
                  <a:pt x="233573" y="3024767"/>
                  <a:pt x="226253" y="3013788"/>
                </a:cubicBezTo>
                <a:cubicBezTo>
                  <a:pt x="220797" y="3005605"/>
                  <a:pt x="220796" y="2994836"/>
                  <a:pt x="216922" y="2985796"/>
                </a:cubicBezTo>
                <a:cubicBezTo>
                  <a:pt x="182332" y="2905086"/>
                  <a:pt x="210813" y="2986127"/>
                  <a:pt x="188930" y="2920481"/>
                </a:cubicBezTo>
                <a:cubicBezTo>
                  <a:pt x="198890" y="2791010"/>
                  <a:pt x="173370" y="2825111"/>
                  <a:pt x="235583" y="2752530"/>
                </a:cubicBezTo>
                <a:cubicBezTo>
                  <a:pt x="241308" y="2745851"/>
                  <a:pt x="248024" y="2740089"/>
                  <a:pt x="254245" y="2733869"/>
                </a:cubicBezTo>
                <a:cubicBezTo>
                  <a:pt x="257355" y="2724538"/>
                  <a:pt x="258515" y="2714311"/>
                  <a:pt x="263575" y="2705877"/>
                </a:cubicBezTo>
                <a:cubicBezTo>
                  <a:pt x="274432" y="2687783"/>
                  <a:pt x="294975" y="2681266"/>
                  <a:pt x="310228" y="2668555"/>
                </a:cubicBezTo>
                <a:cubicBezTo>
                  <a:pt x="320365" y="2660107"/>
                  <a:pt x="330119" y="2650979"/>
                  <a:pt x="338220" y="2640563"/>
                </a:cubicBezTo>
                <a:cubicBezTo>
                  <a:pt x="351990" y="2622859"/>
                  <a:pt x="356882" y="2597020"/>
                  <a:pt x="375543" y="2584579"/>
                </a:cubicBezTo>
                <a:cubicBezTo>
                  <a:pt x="384873" y="2578359"/>
                  <a:pt x="394778" y="2572923"/>
                  <a:pt x="403534" y="2565918"/>
                </a:cubicBezTo>
                <a:cubicBezTo>
                  <a:pt x="410403" y="2560423"/>
                  <a:pt x="415438" y="2552889"/>
                  <a:pt x="422196" y="2547257"/>
                </a:cubicBezTo>
                <a:cubicBezTo>
                  <a:pt x="434143" y="2537302"/>
                  <a:pt x="447077" y="2528596"/>
                  <a:pt x="459518" y="2519265"/>
                </a:cubicBezTo>
                <a:cubicBezTo>
                  <a:pt x="462628" y="2509934"/>
                  <a:pt x="466147" y="2500730"/>
                  <a:pt x="468849" y="2491273"/>
                </a:cubicBezTo>
                <a:cubicBezTo>
                  <a:pt x="472372" y="2478943"/>
                  <a:pt x="473128" y="2465738"/>
                  <a:pt x="478179" y="2453951"/>
                </a:cubicBezTo>
                <a:cubicBezTo>
                  <a:pt x="482597" y="2443644"/>
                  <a:pt x="490620" y="2435290"/>
                  <a:pt x="496841" y="2425959"/>
                </a:cubicBezTo>
                <a:cubicBezTo>
                  <a:pt x="526011" y="2309271"/>
                  <a:pt x="488728" y="2454356"/>
                  <a:pt x="515502" y="2360645"/>
                </a:cubicBezTo>
                <a:cubicBezTo>
                  <a:pt x="519025" y="2348315"/>
                  <a:pt x="515247" y="2331842"/>
                  <a:pt x="524832" y="2323322"/>
                </a:cubicBezTo>
                <a:cubicBezTo>
                  <a:pt x="545624" y="2304840"/>
                  <a:pt x="599477" y="2286000"/>
                  <a:pt x="599477" y="2286000"/>
                </a:cubicBezTo>
                <a:cubicBezTo>
                  <a:pt x="611918" y="2267339"/>
                  <a:pt x="629708" y="2251293"/>
                  <a:pt x="636800" y="2230016"/>
                </a:cubicBezTo>
                <a:cubicBezTo>
                  <a:pt x="649676" y="2191385"/>
                  <a:pt x="640674" y="2210207"/>
                  <a:pt x="664792" y="2174032"/>
                </a:cubicBezTo>
                <a:cubicBezTo>
                  <a:pt x="658571" y="2164702"/>
                  <a:pt x="646130" y="2157255"/>
                  <a:pt x="646130" y="2146041"/>
                </a:cubicBezTo>
                <a:cubicBezTo>
                  <a:pt x="646130" y="2126370"/>
                  <a:pt x="657486" y="2108321"/>
                  <a:pt x="664792" y="2090057"/>
                </a:cubicBezTo>
                <a:cubicBezTo>
                  <a:pt x="669958" y="2077142"/>
                  <a:pt x="675368" y="2064053"/>
                  <a:pt x="683453" y="2052734"/>
                </a:cubicBezTo>
                <a:cubicBezTo>
                  <a:pt x="691123" y="2041997"/>
                  <a:pt x="702998" y="2034880"/>
                  <a:pt x="711445" y="2024743"/>
                </a:cubicBezTo>
                <a:cubicBezTo>
                  <a:pt x="718624" y="2016128"/>
                  <a:pt x="723886" y="2006082"/>
                  <a:pt x="730106" y="1996751"/>
                </a:cubicBezTo>
                <a:cubicBezTo>
                  <a:pt x="751967" y="1909304"/>
                  <a:pt x="730632" y="1940241"/>
                  <a:pt x="776759" y="1894114"/>
                </a:cubicBezTo>
                <a:cubicBezTo>
                  <a:pt x="800338" y="1823377"/>
                  <a:pt x="783617" y="1853866"/>
                  <a:pt x="823412" y="1800808"/>
                </a:cubicBezTo>
                <a:cubicBezTo>
                  <a:pt x="826960" y="1783069"/>
                  <a:pt x="832511" y="1745288"/>
                  <a:pt x="842073" y="1726163"/>
                </a:cubicBezTo>
                <a:cubicBezTo>
                  <a:pt x="853008" y="1704293"/>
                  <a:pt x="887068" y="1666628"/>
                  <a:pt x="898057" y="1651518"/>
                </a:cubicBezTo>
                <a:cubicBezTo>
                  <a:pt x="954327" y="1574147"/>
                  <a:pt x="914002" y="1616910"/>
                  <a:pt x="954041" y="1576873"/>
                </a:cubicBezTo>
                <a:cubicBezTo>
                  <a:pt x="957151" y="1567542"/>
                  <a:pt x="957227" y="1556561"/>
                  <a:pt x="963371" y="1548881"/>
                </a:cubicBezTo>
                <a:cubicBezTo>
                  <a:pt x="985271" y="1521505"/>
                  <a:pt x="1028095" y="1524973"/>
                  <a:pt x="1056677" y="1520890"/>
                </a:cubicBezTo>
                <a:cubicBezTo>
                  <a:pt x="1062898" y="1514669"/>
                  <a:pt x="1074712" y="1511003"/>
                  <a:pt x="1075339" y="1502228"/>
                </a:cubicBezTo>
                <a:cubicBezTo>
                  <a:pt x="1078007" y="1464871"/>
                  <a:pt x="1078604" y="1425531"/>
                  <a:pt x="1066008" y="1390261"/>
                </a:cubicBezTo>
                <a:cubicBezTo>
                  <a:pt x="1061330" y="1377162"/>
                  <a:pt x="1040259" y="1379315"/>
                  <a:pt x="1028686" y="1371600"/>
                </a:cubicBezTo>
                <a:cubicBezTo>
                  <a:pt x="977454" y="1337446"/>
                  <a:pt x="1047009" y="1365268"/>
                  <a:pt x="982032" y="1343608"/>
                </a:cubicBezTo>
                <a:cubicBezTo>
                  <a:pt x="975812" y="1334277"/>
                  <a:pt x="966917" y="1326255"/>
                  <a:pt x="963371" y="1315616"/>
                </a:cubicBezTo>
                <a:cubicBezTo>
                  <a:pt x="955228" y="1291185"/>
                  <a:pt x="951306" y="1200915"/>
                  <a:pt x="935379" y="1184988"/>
                </a:cubicBezTo>
                <a:lnTo>
                  <a:pt x="916718" y="1166326"/>
                </a:lnTo>
                <a:cubicBezTo>
                  <a:pt x="913608" y="1156995"/>
                  <a:pt x="907388" y="1148169"/>
                  <a:pt x="907388" y="1138334"/>
                </a:cubicBezTo>
                <a:cubicBezTo>
                  <a:pt x="907388" y="1088602"/>
                  <a:pt x="913538" y="1107267"/>
                  <a:pt x="944710" y="1091681"/>
                </a:cubicBezTo>
                <a:cubicBezTo>
                  <a:pt x="954740" y="1086666"/>
                  <a:pt x="963371" y="1079240"/>
                  <a:pt x="972702" y="1073020"/>
                </a:cubicBezTo>
                <a:cubicBezTo>
                  <a:pt x="1044830" y="964826"/>
                  <a:pt x="978802" y="1076178"/>
                  <a:pt x="972702" y="765110"/>
                </a:cubicBezTo>
                <a:cubicBezTo>
                  <a:pt x="967725" y="511307"/>
                  <a:pt x="963576" y="638425"/>
                  <a:pt x="991363" y="541175"/>
                </a:cubicBezTo>
                <a:cubicBezTo>
                  <a:pt x="994886" y="528845"/>
                  <a:pt x="995642" y="515640"/>
                  <a:pt x="1000694" y="503853"/>
                </a:cubicBezTo>
                <a:cubicBezTo>
                  <a:pt x="1005111" y="493546"/>
                  <a:pt x="1013791" y="485598"/>
                  <a:pt x="1019355" y="475861"/>
                </a:cubicBezTo>
                <a:cubicBezTo>
                  <a:pt x="1066707" y="392994"/>
                  <a:pt x="1011212" y="478745"/>
                  <a:pt x="1056677" y="410547"/>
                </a:cubicBezTo>
                <a:cubicBezTo>
                  <a:pt x="1062855" y="385837"/>
                  <a:pt x="1077180" y="351174"/>
                  <a:pt x="1056677" y="326571"/>
                </a:cubicBezTo>
                <a:cubicBezTo>
                  <a:pt x="1048468" y="316720"/>
                  <a:pt x="1031796" y="320351"/>
                  <a:pt x="1019355" y="317241"/>
                </a:cubicBezTo>
                <a:cubicBezTo>
                  <a:pt x="1016245" y="301690"/>
                  <a:pt x="1014197" y="285888"/>
                  <a:pt x="1010024" y="270588"/>
                </a:cubicBezTo>
                <a:cubicBezTo>
                  <a:pt x="1004848" y="251610"/>
                  <a:pt x="991363" y="214604"/>
                  <a:pt x="991363" y="214604"/>
                </a:cubicBezTo>
                <a:cubicBezTo>
                  <a:pt x="994473" y="186612"/>
                  <a:pt x="989600" y="156515"/>
                  <a:pt x="1000694" y="130628"/>
                </a:cubicBezTo>
                <a:cubicBezTo>
                  <a:pt x="1009357" y="110414"/>
                  <a:pt x="1034151" y="101569"/>
                  <a:pt x="1047347" y="83975"/>
                </a:cubicBezTo>
                <a:cubicBezTo>
                  <a:pt x="1056678" y="71534"/>
                  <a:pt x="1065624" y="58796"/>
                  <a:pt x="1075339" y="46653"/>
                </a:cubicBezTo>
                <a:cubicBezTo>
                  <a:pt x="1078087" y="43218"/>
                  <a:pt x="1069118" y="26437"/>
                  <a:pt x="1084669" y="27992"/>
                </a:cubicBezTo>
                <a:close/>
              </a:path>
            </a:pathLst>
          </a:cu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E3743C9-686D-D736-A05A-60A464728C26}"/>
              </a:ext>
            </a:extLst>
          </p:cNvPr>
          <p:cNvSpPr txBox="1">
            <a:spLocks/>
          </p:cNvSpPr>
          <p:nvPr/>
        </p:nvSpPr>
        <p:spPr>
          <a:xfrm>
            <a:off x="5018961" y="5492758"/>
            <a:ext cx="2629234" cy="1682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500" dirty="0">
                <a:latin typeface="Times New Roman" panose="02020603050405020304" pitchFamily="18" charset="0"/>
                <a:cs typeface="Times New Roman" panose="02020603050405020304" pitchFamily="18" charset="0"/>
              </a:rPr>
              <a:t>La </a:t>
            </a:r>
            <a:r>
              <a:rPr lang="de-DE" sz="1500" dirty="0" err="1">
                <a:latin typeface="Times New Roman" panose="02020603050405020304" pitchFamily="18" charset="0"/>
                <a:cs typeface="Times New Roman" panose="02020603050405020304" pitchFamily="18" charset="0"/>
              </a:rPr>
              <a:t>dalle</a:t>
            </a:r>
            <a:r>
              <a:rPr lang="de-DE" sz="1500" dirty="0">
                <a:latin typeface="Times New Roman" panose="02020603050405020304" pitchFamily="18" charset="0"/>
                <a:cs typeface="Times New Roman" panose="02020603050405020304" pitchFamily="18" charset="0"/>
              </a:rPr>
              <a:t> de Saint-</a:t>
            </a:r>
            <a:r>
              <a:rPr lang="de-DE" sz="1500" dirty="0" err="1">
                <a:latin typeface="Times New Roman" panose="02020603050405020304" pitchFamily="18" charset="0"/>
                <a:cs typeface="Times New Roman" panose="02020603050405020304" pitchFamily="18" charset="0"/>
              </a:rPr>
              <a:t>Bélec</a:t>
            </a:r>
            <a:r>
              <a:rPr lang="de-DE" sz="1500" dirty="0">
                <a:latin typeface="Times New Roman" panose="02020603050405020304" pitchFamily="18" charset="0"/>
                <a:cs typeface="Times New Roman" panose="02020603050405020304" pitchFamily="18" charset="0"/>
              </a:rPr>
              <a:t> en </a:t>
            </a:r>
            <a:r>
              <a:rPr lang="de-DE" sz="1500" dirty="0" err="1">
                <a:latin typeface="Times New Roman" panose="02020603050405020304" pitchFamily="18" charset="0"/>
                <a:cs typeface="Times New Roman" panose="02020603050405020304" pitchFamily="18" charset="0"/>
              </a:rPr>
              <a:t>Novembre</a:t>
            </a:r>
            <a:r>
              <a:rPr lang="de-DE" sz="1500" dirty="0">
                <a:latin typeface="Times New Roman" panose="02020603050405020304" pitchFamily="18" charset="0"/>
                <a:cs typeface="Times New Roman" panose="02020603050405020304" pitchFamily="18" charset="0"/>
              </a:rPr>
              <a:t> 2021. </a:t>
            </a:r>
            <a:r>
              <a:rPr lang="de-DE" sz="1400" dirty="0" err="1">
                <a:latin typeface="Times New Roman" panose="02020603050405020304" pitchFamily="18" charset="0"/>
                <a:cs typeface="Times New Roman" panose="02020603050405020304" pitchFamily="18" charset="0"/>
              </a:rPr>
              <a:t>Cliché</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pris</a:t>
            </a:r>
            <a:r>
              <a:rPr lang="de-DE" sz="1400" dirty="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rPr>
              <a:t>avec l'aimable autorisation de Mme. Rolande Simon-Millot, MAN, Saint-Germain-en-Laye.</a:t>
            </a:r>
            <a:endParaRPr lang="de-DE" sz="14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81C891E9-8057-9192-A7C2-DF4BEB0D8D62}"/>
              </a:ext>
            </a:extLst>
          </p:cNvPr>
          <p:cNvSpPr txBox="1"/>
          <p:nvPr/>
        </p:nvSpPr>
        <p:spPr>
          <a:xfrm>
            <a:off x="6679071" y="2569896"/>
            <a:ext cx="1783794" cy="1246495"/>
          </a:xfrm>
          <a:prstGeom prst="rect">
            <a:avLst/>
          </a:prstGeom>
          <a:noFill/>
        </p:spPr>
        <p:txBody>
          <a:bodyPr wrap="square" rtlCol="0">
            <a:spAutoFit/>
          </a:bodyPr>
          <a:lstStyle/>
          <a:p>
            <a:r>
              <a:rPr lang="de-DE" sz="1500" dirty="0" err="1">
                <a:latin typeface="Times New Roman" panose="02020603050405020304" pitchFamily="18" charset="0"/>
                <a:cs typeface="Times New Roman" panose="02020603050405020304" pitchFamily="18" charset="0"/>
              </a:rPr>
              <a:t>Parties</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gravées</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perdues</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depuis</a:t>
            </a:r>
            <a:r>
              <a:rPr lang="de-DE" sz="1500" dirty="0">
                <a:latin typeface="Times New Roman" panose="02020603050405020304" pitchFamily="18" charset="0"/>
                <a:cs typeface="Times New Roman" panose="02020603050405020304" pitchFamily="18" charset="0"/>
              </a:rPr>
              <a:t> la </a:t>
            </a:r>
            <a:r>
              <a:rPr lang="de-DE" sz="1500" dirty="0" err="1">
                <a:latin typeface="Times New Roman" panose="02020603050405020304" pitchFamily="18" charset="0"/>
                <a:cs typeface="Times New Roman" panose="02020603050405020304" pitchFamily="18" charset="0"/>
              </a:rPr>
              <a:t>documentation</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primaire</a:t>
            </a:r>
            <a:r>
              <a:rPr lang="de-DE" sz="1500" dirty="0">
                <a:latin typeface="Times New Roman" panose="02020603050405020304" pitchFamily="18" charset="0"/>
                <a:cs typeface="Times New Roman" panose="02020603050405020304" pitchFamily="18" charset="0"/>
              </a:rPr>
              <a:t> par Paul du </a:t>
            </a:r>
            <a:r>
              <a:rPr lang="de-DE" sz="1500" dirty="0" err="1">
                <a:latin typeface="Times New Roman" panose="02020603050405020304" pitchFamily="18" charset="0"/>
                <a:cs typeface="Times New Roman" panose="02020603050405020304" pitchFamily="18" charset="0"/>
              </a:rPr>
              <a:t>Chatellier</a:t>
            </a:r>
            <a:endParaRPr lang="de-DE" sz="1500" dirty="0">
              <a:latin typeface="Times New Roman" panose="02020603050405020304" pitchFamily="18" charset="0"/>
              <a:cs typeface="Times New Roman" panose="02020603050405020304" pitchFamily="18" charset="0"/>
            </a:endParaRPr>
          </a:p>
        </p:txBody>
      </p:sp>
      <p:pic>
        <p:nvPicPr>
          <p:cNvPr id="16" name="Grafik 15">
            <a:extLst>
              <a:ext uri="{FF2B5EF4-FFF2-40B4-BE49-F238E27FC236}">
                <a16:creationId xmlns:a16="http://schemas.microsoft.com/office/drawing/2014/main" id="{5B837EE8-DC4D-6F1A-C67D-68299DCEE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9" y="2127382"/>
            <a:ext cx="3945888" cy="4659630"/>
          </a:xfrm>
          <a:prstGeom prst="rect">
            <a:avLst/>
          </a:prstGeom>
        </p:spPr>
      </p:pic>
      <p:sp>
        <p:nvSpPr>
          <p:cNvPr id="17" name="Textfeld 16">
            <a:extLst>
              <a:ext uri="{FF2B5EF4-FFF2-40B4-BE49-F238E27FC236}">
                <a16:creationId xmlns:a16="http://schemas.microsoft.com/office/drawing/2014/main" id="{90A1BF27-8102-5B5A-DDE9-BE6504604F51}"/>
              </a:ext>
            </a:extLst>
          </p:cNvPr>
          <p:cNvSpPr txBox="1"/>
          <p:nvPr/>
        </p:nvSpPr>
        <p:spPr>
          <a:xfrm>
            <a:off x="4338733" y="2043396"/>
            <a:ext cx="2200380" cy="323165"/>
          </a:xfrm>
          <a:prstGeom prst="rect">
            <a:avLst/>
          </a:prstGeom>
          <a:noFill/>
        </p:spPr>
        <p:txBody>
          <a:bodyPr wrap="square" rtlCol="0">
            <a:spAutoFit/>
          </a:bodyPr>
          <a:lstStyle/>
          <a:p>
            <a:r>
              <a:rPr lang="de-DE" sz="1500" dirty="0">
                <a:latin typeface="Times New Roman" panose="02020603050405020304" pitchFamily="18" charset="0"/>
                <a:cs typeface="Times New Roman" panose="02020603050405020304" pitchFamily="18" charset="0"/>
              </a:rPr>
              <a:t>Le </a:t>
            </a:r>
            <a:r>
              <a:rPr lang="de-DE" sz="1500" dirty="0" err="1">
                <a:latin typeface="Times New Roman" panose="02020603050405020304" pitchFamily="18" charset="0"/>
                <a:cs typeface="Times New Roman" panose="02020603050405020304" pitchFamily="18" charset="0"/>
              </a:rPr>
              <a:t>cercle</a:t>
            </a:r>
            <a:r>
              <a:rPr lang="de-DE" sz="1500" dirty="0">
                <a:latin typeface="Times New Roman" panose="02020603050405020304" pitchFamily="18" charset="0"/>
                <a:cs typeface="Times New Roman" panose="02020603050405020304" pitchFamily="18" charset="0"/>
              </a:rPr>
              <a:t> de </a:t>
            </a:r>
            <a:r>
              <a:rPr lang="de-DE" sz="1500" dirty="0" err="1">
                <a:latin typeface="Times New Roman" panose="02020603050405020304" pitchFamily="18" charset="0"/>
                <a:cs typeface="Times New Roman" panose="02020603050405020304" pitchFamily="18" charset="0"/>
              </a:rPr>
              <a:t>précession</a:t>
            </a:r>
            <a:r>
              <a:rPr lang="de-DE" sz="1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114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62EECA6C-AE6A-AA8B-9B34-7716035887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0" y="-3230"/>
            <a:ext cx="8620125" cy="6850840"/>
          </a:xfrm>
        </p:spPr>
      </p:pic>
      <p:cxnSp>
        <p:nvCxnSpPr>
          <p:cNvPr id="7" name="Gerader Verbinder 6">
            <a:extLst>
              <a:ext uri="{FF2B5EF4-FFF2-40B4-BE49-F238E27FC236}">
                <a16:creationId xmlns:a16="http://schemas.microsoft.com/office/drawing/2014/main" id="{CDFA866D-EBEF-9A62-5E27-0BC1E0F4E4D1}"/>
              </a:ext>
            </a:extLst>
          </p:cNvPr>
          <p:cNvCxnSpPr>
            <a:cxnSpLocks/>
          </p:cNvCxnSpPr>
          <p:nvPr/>
        </p:nvCxnSpPr>
        <p:spPr>
          <a:xfrm>
            <a:off x="4815840" y="3914775"/>
            <a:ext cx="241935" cy="257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C8BA9CAE-3C1B-DA71-2080-0CA7FD6E558A}"/>
              </a:ext>
            </a:extLst>
          </p:cNvPr>
          <p:cNvSpPr/>
          <p:nvPr/>
        </p:nvSpPr>
        <p:spPr>
          <a:xfrm>
            <a:off x="4973839" y="4082593"/>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52F54729-166D-D286-4094-0CC0B69BEE2B}"/>
              </a:ext>
            </a:extLst>
          </p:cNvPr>
          <p:cNvCxnSpPr>
            <a:cxnSpLocks/>
          </p:cNvCxnSpPr>
          <p:nvPr/>
        </p:nvCxnSpPr>
        <p:spPr>
          <a:xfrm>
            <a:off x="6602730" y="4273033"/>
            <a:ext cx="643890" cy="5370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166746D4-ADE2-670F-A1FE-202C1300EF87}"/>
              </a:ext>
            </a:extLst>
          </p:cNvPr>
          <p:cNvCxnSpPr>
            <a:cxnSpLocks/>
          </p:cNvCxnSpPr>
          <p:nvPr/>
        </p:nvCxnSpPr>
        <p:spPr>
          <a:xfrm flipV="1">
            <a:off x="6402705" y="4276725"/>
            <a:ext cx="167640" cy="3086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B3E1E84-3CA8-A042-09FC-6D30DF4779E0}"/>
              </a:ext>
            </a:extLst>
          </p:cNvPr>
          <p:cNvCxnSpPr>
            <a:cxnSpLocks/>
          </p:cNvCxnSpPr>
          <p:nvPr/>
        </p:nvCxnSpPr>
        <p:spPr>
          <a:xfrm flipV="1">
            <a:off x="6920865" y="4850130"/>
            <a:ext cx="325755" cy="247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6A233F7-DB98-6326-496F-B318362F91B7}"/>
              </a:ext>
            </a:extLst>
          </p:cNvPr>
          <p:cNvCxnSpPr>
            <a:cxnSpLocks/>
          </p:cNvCxnSpPr>
          <p:nvPr/>
        </p:nvCxnSpPr>
        <p:spPr>
          <a:xfrm>
            <a:off x="6402705" y="4632960"/>
            <a:ext cx="472440" cy="4648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68872B8-7509-28EB-43A2-77FEFF5DC9D5}"/>
              </a:ext>
            </a:extLst>
          </p:cNvPr>
          <p:cNvCxnSpPr>
            <a:cxnSpLocks/>
          </p:cNvCxnSpPr>
          <p:nvPr/>
        </p:nvCxnSpPr>
        <p:spPr>
          <a:xfrm flipH="1" flipV="1">
            <a:off x="6417945" y="3846195"/>
            <a:ext cx="150495" cy="388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49E1818D-04E9-99CB-6A2D-DD5E0F8AEDCA}"/>
              </a:ext>
            </a:extLst>
          </p:cNvPr>
          <p:cNvCxnSpPr>
            <a:cxnSpLocks/>
          </p:cNvCxnSpPr>
          <p:nvPr/>
        </p:nvCxnSpPr>
        <p:spPr>
          <a:xfrm flipH="1" flipV="1">
            <a:off x="6297930" y="3470910"/>
            <a:ext cx="89535" cy="3028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C0A2837-588F-B8D5-C45B-DCBD55464E75}"/>
              </a:ext>
            </a:extLst>
          </p:cNvPr>
          <p:cNvCxnSpPr>
            <a:cxnSpLocks/>
          </p:cNvCxnSpPr>
          <p:nvPr/>
        </p:nvCxnSpPr>
        <p:spPr>
          <a:xfrm flipH="1" flipV="1">
            <a:off x="5831205" y="3082290"/>
            <a:ext cx="436245" cy="3314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84F93E16-646F-D893-D4F8-96722DC9B742}"/>
              </a:ext>
            </a:extLst>
          </p:cNvPr>
          <p:cNvSpPr/>
          <p:nvPr/>
        </p:nvSpPr>
        <p:spPr>
          <a:xfrm>
            <a:off x="6308657" y="3712103"/>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372A65A0-8EA0-2A88-543D-3B773F1CBC25}"/>
              </a:ext>
            </a:extLst>
          </p:cNvPr>
          <p:cNvSpPr/>
          <p:nvPr/>
        </p:nvSpPr>
        <p:spPr>
          <a:xfrm>
            <a:off x="6193047" y="3346859"/>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7B76B557-8697-0667-5209-0E8C0D9C4356}"/>
              </a:ext>
            </a:extLst>
          </p:cNvPr>
          <p:cNvSpPr/>
          <p:nvPr/>
        </p:nvSpPr>
        <p:spPr>
          <a:xfrm>
            <a:off x="5709566" y="2960607"/>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1553BA71-266E-B279-4CE7-A493A6562327}"/>
              </a:ext>
            </a:extLst>
          </p:cNvPr>
          <p:cNvSpPr/>
          <p:nvPr/>
        </p:nvSpPr>
        <p:spPr>
          <a:xfrm>
            <a:off x="6467756" y="2225277"/>
            <a:ext cx="186690" cy="19044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4C606017-9DA0-0CE6-4F3C-CCAADD60EEE7}"/>
              </a:ext>
            </a:extLst>
          </p:cNvPr>
          <p:cNvSpPr/>
          <p:nvPr/>
        </p:nvSpPr>
        <p:spPr>
          <a:xfrm>
            <a:off x="5162311" y="1644423"/>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A4FF7BD-0E71-0819-42AC-546DB62BF206}"/>
              </a:ext>
            </a:extLst>
          </p:cNvPr>
          <p:cNvSpPr/>
          <p:nvPr/>
        </p:nvSpPr>
        <p:spPr>
          <a:xfrm>
            <a:off x="8014446" y="2779806"/>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72316880-3666-9769-A26A-5DADDEB54510}"/>
              </a:ext>
            </a:extLst>
          </p:cNvPr>
          <p:cNvSpPr/>
          <p:nvPr/>
        </p:nvSpPr>
        <p:spPr>
          <a:xfrm>
            <a:off x="7067312" y="2932899"/>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1332EA01-360D-2A5B-4782-39BAB7CBDE98}"/>
              </a:ext>
            </a:extLst>
          </p:cNvPr>
          <p:cNvSpPr/>
          <p:nvPr/>
        </p:nvSpPr>
        <p:spPr>
          <a:xfrm>
            <a:off x="6860705" y="1962385"/>
            <a:ext cx="186690" cy="190440"/>
          </a:xfrm>
          <a:prstGeom prst="ellipse">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8FA5AC4A-E44C-BB3B-AAA6-C4325FB981E4}"/>
              </a:ext>
            </a:extLst>
          </p:cNvPr>
          <p:cNvCxnSpPr>
            <a:cxnSpLocks/>
          </p:cNvCxnSpPr>
          <p:nvPr/>
        </p:nvCxnSpPr>
        <p:spPr>
          <a:xfrm flipH="1" flipV="1">
            <a:off x="4734909" y="1308538"/>
            <a:ext cx="446858" cy="361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4733D5A-EEE3-DCD1-8356-6A373DF67C76}"/>
              </a:ext>
            </a:extLst>
          </p:cNvPr>
          <p:cNvCxnSpPr>
            <a:cxnSpLocks/>
          </p:cNvCxnSpPr>
          <p:nvPr/>
        </p:nvCxnSpPr>
        <p:spPr>
          <a:xfrm flipH="1">
            <a:off x="4916214" y="1834863"/>
            <a:ext cx="265553" cy="317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3ED3F204-7319-277E-167F-F3DB64D4EFBD}"/>
              </a:ext>
            </a:extLst>
          </p:cNvPr>
          <p:cNvCxnSpPr>
            <a:cxnSpLocks/>
          </p:cNvCxnSpPr>
          <p:nvPr/>
        </p:nvCxnSpPr>
        <p:spPr>
          <a:xfrm flipH="1">
            <a:off x="3978166" y="1308538"/>
            <a:ext cx="714703" cy="361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7ACBC26-F17C-11F6-DD3C-2B05258E93A8}"/>
              </a:ext>
            </a:extLst>
          </p:cNvPr>
          <p:cNvCxnSpPr>
            <a:cxnSpLocks/>
          </p:cNvCxnSpPr>
          <p:nvPr/>
        </p:nvCxnSpPr>
        <p:spPr>
          <a:xfrm flipH="1" flipV="1">
            <a:off x="4191000" y="2031124"/>
            <a:ext cx="680545" cy="1471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9220EF9B-54EC-F122-0BFB-227DB1CD09A8}"/>
              </a:ext>
            </a:extLst>
          </p:cNvPr>
          <p:cNvCxnSpPr>
            <a:cxnSpLocks/>
          </p:cNvCxnSpPr>
          <p:nvPr/>
        </p:nvCxnSpPr>
        <p:spPr>
          <a:xfrm flipH="1">
            <a:off x="3520966" y="1718441"/>
            <a:ext cx="386255" cy="333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3B1A238B-AD9D-6292-4CDF-C6713DC5D442}"/>
              </a:ext>
            </a:extLst>
          </p:cNvPr>
          <p:cNvCxnSpPr>
            <a:cxnSpLocks/>
          </p:cNvCxnSpPr>
          <p:nvPr/>
        </p:nvCxnSpPr>
        <p:spPr>
          <a:xfrm flipH="1">
            <a:off x="3549869" y="2031124"/>
            <a:ext cx="596462" cy="578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D09D0A51-55BD-5CEC-BFD4-5A3313C4B179}"/>
              </a:ext>
            </a:extLst>
          </p:cNvPr>
          <p:cNvCxnSpPr>
            <a:cxnSpLocks/>
          </p:cNvCxnSpPr>
          <p:nvPr/>
        </p:nvCxnSpPr>
        <p:spPr>
          <a:xfrm flipH="1" flipV="1">
            <a:off x="2611821" y="1518745"/>
            <a:ext cx="814552"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1A3B5CEE-BFA7-40FF-1EBF-D6907830A6FC}"/>
              </a:ext>
            </a:extLst>
          </p:cNvPr>
          <p:cNvCxnSpPr>
            <a:cxnSpLocks/>
          </p:cNvCxnSpPr>
          <p:nvPr/>
        </p:nvCxnSpPr>
        <p:spPr>
          <a:xfrm flipH="1">
            <a:off x="2992821" y="2152825"/>
            <a:ext cx="433552" cy="5220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B1C1441F-2B86-A283-37F1-20B3F742BA19}"/>
              </a:ext>
            </a:extLst>
          </p:cNvPr>
          <p:cNvCxnSpPr>
            <a:cxnSpLocks/>
          </p:cNvCxnSpPr>
          <p:nvPr/>
        </p:nvCxnSpPr>
        <p:spPr>
          <a:xfrm flipH="1">
            <a:off x="2648600" y="2709041"/>
            <a:ext cx="294297" cy="76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AF772779-BE65-61A8-4575-E15E83D8817F}"/>
              </a:ext>
            </a:extLst>
          </p:cNvPr>
          <p:cNvCxnSpPr>
            <a:cxnSpLocks/>
          </p:cNvCxnSpPr>
          <p:nvPr/>
        </p:nvCxnSpPr>
        <p:spPr>
          <a:xfrm>
            <a:off x="7675245" y="3811905"/>
            <a:ext cx="89535" cy="4400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5EAB4EB2-FBB5-931B-5EAF-F712AECB0B1B}"/>
              </a:ext>
            </a:extLst>
          </p:cNvPr>
          <p:cNvCxnSpPr>
            <a:cxnSpLocks/>
          </p:cNvCxnSpPr>
          <p:nvPr/>
        </p:nvCxnSpPr>
        <p:spPr>
          <a:xfrm>
            <a:off x="7231380" y="3123339"/>
            <a:ext cx="424815" cy="644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93CDA501-73EF-7E47-C9D5-CFC2D0B0AD79}"/>
              </a:ext>
            </a:extLst>
          </p:cNvPr>
          <p:cNvCxnSpPr>
            <a:cxnSpLocks/>
          </p:cNvCxnSpPr>
          <p:nvPr/>
        </p:nvCxnSpPr>
        <p:spPr>
          <a:xfrm>
            <a:off x="6976110" y="2178269"/>
            <a:ext cx="171450" cy="7382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459170B0-5F96-3B27-F175-C7DD724EC448}"/>
              </a:ext>
            </a:extLst>
          </p:cNvPr>
          <p:cNvCxnSpPr>
            <a:cxnSpLocks/>
          </p:cNvCxnSpPr>
          <p:nvPr/>
        </p:nvCxnSpPr>
        <p:spPr>
          <a:xfrm flipH="1">
            <a:off x="8014446" y="2466975"/>
            <a:ext cx="455184" cy="133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B834A558-8E9C-1A7C-47B3-7CD6FE032190}"/>
              </a:ext>
            </a:extLst>
          </p:cNvPr>
          <p:cNvCxnSpPr>
            <a:cxnSpLocks/>
          </p:cNvCxnSpPr>
          <p:nvPr/>
        </p:nvCxnSpPr>
        <p:spPr>
          <a:xfrm flipH="1">
            <a:off x="8223885" y="2766060"/>
            <a:ext cx="283845"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65EE4B26-C969-33C4-2521-8AE2D7F32766}"/>
              </a:ext>
            </a:extLst>
          </p:cNvPr>
          <p:cNvCxnSpPr>
            <a:cxnSpLocks/>
          </p:cNvCxnSpPr>
          <p:nvPr/>
        </p:nvCxnSpPr>
        <p:spPr>
          <a:xfrm>
            <a:off x="8484870" y="2482215"/>
            <a:ext cx="38100" cy="2457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2DD3DD9B-A488-11D9-9040-F68DC4552102}"/>
              </a:ext>
            </a:extLst>
          </p:cNvPr>
          <p:cNvCxnSpPr>
            <a:cxnSpLocks/>
          </p:cNvCxnSpPr>
          <p:nvPr/>
        </p:nvCxnSpPr>
        <p:spPr>
          <a:xfrm flipH="1" flipV="1">
            <a:off x="8001000" y="2636520"/>
            <a:ext cx="59055" cy="1295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CA915DE8-1D04-1F0C-73A4-9B3C88C2235D}"/>
              </a:ext>
            </a:extLst>
          </p:cNvPr>
          <p:cNvCxnSpPr>
            <a:cxnSpLocks/>
          </p:cNvCxnSpPr>
          <p:nvPr/>
        </p:nvCxnSpPr>
        <p:spPr>
          <a:xfrm flipH="1" flipV="1">
            <a:off x="8553450" y="2766060"/>
            <a:ext cx="415290" cy="533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A40B3D2D-B729-4E03-EA05-024259197A13}"/>
              </a:ext>
            </a:extLst>
          </p:cNvPr>
          <p:cNvCxnSpPr>
            <a:cxnSpLocks/>
          </p:cNvCxnSpPr>
          <p:nvPr/>
        </p:nvCxnSpPr>
        <p:spPr>
          <a:xfrm flipH="1" flipV="1">
            <a:off x="9006840" y="2842260"/>
            <a:ext cx="306705" cy="240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CFED504-8DA8-B871-72E5-61ADC77317D2}"/>
              </a:ext>
            </a:extLst>
          </p:cNvPr>
          <p:cNvCxnSpPr>
            <a:cxnSpLocks/>
          </p:cNvCxnSpPr>
          <p:nvPr/>
        </p:nvCxnSpPr>
        <p:spPr>
          <a:xfrm flipH="1" flipV="1">
            <a:off x="9347835" y="3123339"/>
            <a:ext cx="201930" cy="2542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409F5F08-9078-8E3E-3970-D20826BE47F0}"/>
              </a:ext>
            </a:extLst>
          </p:cNvPr>
          <p:cNvCxnSpPr>
            <a:cxnSpLocks/>
          </p:cNvCxnSpPr>
          <p:nvPr/>
        </p:nvCxnSpPr>
        <p:spPr>
          <a:xfrm flipH="1" flipV="1">
            <a:off x="7174230" y="1591310"/>
            <a:ext cx="300990" cy="18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33F8AC23-CA7A-919E-E921-4A490572479F}"/>
              </a:ext>
            </a:extLst>
          </p:cNvPr>
          <p:cNvCxnSpPr>
            <a:cxnSpLocks/>
          </p:cNvCxnSpPr>
          <p:nvPr/>
        </p:nvCxnSpPr>
        <p:spPr>
          <a:xfrm flipV="1">
            <a:off x="7010235" y="1609725"/>
            <a:ext cx="137325" cy="333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1F4A2304-5719-1F2A-7B42-73E439FC380B}"/>
              </a:ext>
            </a:extLst>
          </p:cNvPr>
          <p:cNvCxnSpPr>
            <a:cxnSpLocks/>
          </p:cNvCxnSpPr>
          <p:nvPr/>
        </p:nvCxnSpPr>
        <p:spPr>
          <a:xfrm flipH="1">
            <a:off x="7534275" y="1565910"/>
            <a:ext cx="554355" cy="43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50AB302B-9C50-AB95-A564-A29D5678BE77}"/>
              </a:ext>
            </a:extLst>
          </p:cNvPr>
          <p:cNvCxnSpPr>
            <a:cxnSpLocks/>
          </p:cNvCxnSpPr>
          <p:nvPr/>
        </p:nvCxnSpPr>
        <p:spPr>
          <a:xfrm flipH="1" flipV="1">
            <a:off x="8132445" y="1569720"/>
            <a:ext cx="754380" cy="3448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88A2EC33-6D78-AC66-4F81-35F2CB822B5D}"/>
              </a:ext>
            </a:extLst>
          </p:cNvPr>
          <p:cNvCxnSpPr>
            <a:cxnSpLocks/>
          </p:cNvCxnSpPr>
          <p:nvPr/>
        </p:nvCxnSpPr>
        <p:spPr>
          <a:xfrm flipH="1">
            <a:off x="8930640" y="1777365"/>
            <a:ext cx="417195" cy="137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51D4B655-6352-32E8-CD14-63DA5D4DDD85}"/>
              </a:ext>
            </a:extLst>
          </p:cNvPr>
          <p:cNvCxnSpPr>
            <a:cxnSpLocks/>
          </p:cNvCxnSpPr>
          <p:nvPr/>
        </p:nvCxnSpPr>
        <p:spPr>
          <a:xfrm flipH="1">
            <a:off x="9378315" y="1491615"/>
            <a:ext cx="184785" cy="255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BEC93416-C8C5-4EA4-6508-FD11A3D45331}"/>
              </a:ext>
            </a:extLst>
          </p:cNvPr>
          <p:cNvCxnSpPr>
            <a:cxnSpLocks/>
          </p:cNvCxnSpPr>
          <p:nvPr/>
        </p:nvCxnSpPr>
        <p:spPr>
          <a:xfrm>
            <a:off x="9243060" y="1247775"/>
            <a:ext cx="306705" cy="215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926CE7E7-DB3F-63C1-405D-B9958B6062E4}"/>
              </a:ext>
            </a:extLst>
          </p:cNvPr>
          <p:cNvCxnSpPr>
            <a:cxnSpLocks/>
          </p:cNvCxnSpPr>
          <p:nvPr/>
        </p:nvCxnSpPr>
        <p:spPr>
          <a:xfrm>
            <a:off x="8035290" y="584835"/>
            <a:ext cx="1169670" cy="638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04A383E5-266F-31B6-4741-560F3CD6BB9C}"/>
              </a:ext>
            </a:extLst>
          </p:cNvPr>
          <p:cNvCxnSpPr>
            <a:cxnSpLocks/>
          </p:cNvCxnSpPr>
          <p:nvPr/>
        </p:nvCxnSpPr>
        <p:spPr>
          <a:xfrm flipH="1">
            <a:off x="7694295" y="581025"/>
            <a:ext cx="304800"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C1B2B6BD-0EDE-C746-A670-AEDB9A5D395A}"/>
              </a:ext>
            </a:extLst>
          </p:cNvPr>
          <p:cNvCxnSpPr>
            <a:cxnSpLocks/>
          </p:cNvCxnSpPr>
          <p:nvPr/>
        </p:nvCxnSpPr>
        <p:spPr>
          <a:xfrm flipH="1" flipV="1">
            <a:off x="7806690" y="137160"/>
            <a:ext cx="203946" cy="4152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02365B53-7286-AF8A-50DC-44BF3E97C870}"/>
              </a:ext>
            </a:extLst>
          </p:cNvPr>
          <p:cNvCxnSpPr>
            <a:cxnSpLocks/>
          </p:cNvCxnSpPr>
          <p:nvPr/>
        </p:nvCxnSpPr>
        <p:spPr>
          <a:xfrm flipH="1" flipV="1">
            <a:off x="7530465" y="417195"/>
            <a:ext cx="140970" cy="175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91C6781D-248E-C771-8522-6D2FB8AC3197}"/>
              </a:ext>
            </a:extLst>
          </p:cNvPr>
          <p:cNvCxnSpPr>
            <a:cxnSpLocks/>
          </p:cNvCxnSpPr>
          <p:nvPr/>
        </p:nvCxnSpPr>
        <p:spPr>
          <a:xfrm flipH="1">
            <a:off x="7536180" y="133350"/>
            <a:ext cx="234315" cy="243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12E01ECF-124C-5BBD-891E-3D2999F9C541}"/>
              </a:ext>
            </a:extLst>
          </p:cNvPr>
          <p:cNvCxnSpPr>
            <a:cxnSpLocks/>
          </p:cNvCxnSpPr>
          <p:nvPr/>
        </p:nvCxnSpPr>
        <p:spPr>
          <a:xfrm flipV="1">
            <a:off x="5141119" y="3151047"/>
            <a:ext cx="597694" cy="931546"/>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42F1220C-5958-6A6D-1657-91489970A3CA}"/>
              </a:ext>
            </a:extLst>
          </p:cNvPr>
          <p:cNvCxnSpPr>
            <a:cxnSpLocks/>
          </p:cNvCxnSpPr>
          <p:nvPr/>
        </p:nvCxnSpPr>
        <p:spPr>
          <a:xfrm flipV="1">
            <a:off x="5896256" y="2397919"/>
            <a:ext cx="571500" cy="572327"/>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3" name="Gerader Verbinder 2">
            <a:extLst>
              <a:ext uri="{FF2B5EF4-FFF2-40B4-BE49-F238E27FC236}">
                <a16:creationId xmlns:a16="http://schemas.microsoft.com/office/drawing/2014/main" id="{3BAEF43E-3263-72BD-CA7C-70C7DB961B0E}"/>
              </a:ext>
            </a:extLst>
          </p:cNvPr>
          <p:cNvCxnSpPr>
            <a:cxnSpLocks/>
          </p:cNvCxnSpPr>
          <p:nvPr/>
        </p:nvCxnSpPr>
        <p:spPr>
          <a:xfrm>
            <a:off x="5349001" y="1777365"/>
            <a:ext cx="1099925" cy="50663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6B8765D8-8703-4494-0B8F-023CB229C463}"/>
              </a:ext>
            </a:extLst>
          </p:cNvPr>
          <p:cNvCxnSpPr>
            <a:cxnSpLocks/>
          </p:cNvCxnSpPr>
          <p:nvPr/>
        </p:nvCxnSpPr>
        <p:spPr>
          <a:xfrm flipV="1">
            <a:off x="6677526" y="2125579"/>
            <a:ext cx="183179" cy="14237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A4FDA596-D00A-6C13-59A3-D88E649BEEF7}"/>
              </a:ext>
            </a:extLst>
          </p:cNvPr>
          <p:cNvCxnSpPr>
            <a:cxnSpLocks/>
          </p:cNvCxnSpPr>
          <p:nvPr/>
        </p:nvCxnSpPr>
        <p:spPr>
          <a:xfrm flipV="1">
            <a:off x="7277104" y="2893595"/>
            <a:ext cx="707854" cy="106286"/>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2890485-EF54-64B3-637E-765CB476B855}"/>
              </a:ext>
            </a:extLst>
          </p:cNvPr>
          <p:cNvSpPr>
            <a:spLocks noGrp="1"/>
          </p:cNvSpPr>
          <p:nvPr>
            <p:ph type="title"/>
          </p:nvPr>
        </p:nvSpPr>
        <p:spPr>
          <a:xfrm>
            <a:off x="1619251" y="29219"/>
            <a:ext cx="4356570" cy="1325563"/>
          </a:xfrm>
        </p:spPr>
        <p:txBody>
          <a:bodyPr>
            <a:normAutofit fontScale="90000"/>
          </a:bodyPr>
          <a:lstStyle/>
          <a:p>
            <a:r>
              <a:rPr lang="fr-FR" sz="1600" dirty="0">
                <a:solidFill>
                  <a:schemeClr val="bg1"/>
                </a:solidFill>
                <a:latin typeface="Times New Roman" panose="02020603050405020304" pitchFamily="18" charset="0"/>
                <a:cs typeface="Times New Roman" panose="02020603050405020304" pitchFamily="18" charset="0"/>
              </a:rPr>
              <a:t>Intégration de la disposition représentée sur la dalle de Saint-</a:t>
            </a:r>
            <a:r>
              <a:rPr lang="fr-FR" sz="1600" dirty="0" err="1">
                <a:solidFill>
                  <a:schemeClr val="bg1"/>
                </a:solidFill>
                <a:latin typeface="Times New Roman" panose="02020603050405020304" pitchFamily="18" charset="0"/>
                <a:cs typeface="Times New Roman" panose="02020603050405020304" pitchFamily="18" charset="0"/>
              </a:rPr>
              <a:t>Bélec</a:t>
            </a:r>
            <a:r>
              <a:rPr lang="fr-FR" sz="1600" dirty="0">
                <a:solidFill>
                  <a:schemeClr val="bg1"/>
                </a:solidFill>
                <a:latin typeface="Times New Roman" panose="02020603050405020304" pitchFamily="18" charset="0"/>
                <a:cs typeface="Times New Roman" panose="02020603050405020304" pitchFamily="18" charset="0"/>
              </a:rPr>
              <a:t> dans les constellations de la tradition gréco-romaine (plus « cachalot » et « crosse » en bleu). Il est évident que les étoiles les plus brillantes situées autour du pôle - non étoilé à l´époque (autour de 4600 av. J.C.) - sont incluses. Ils se trouvent ici entourés en blanc, le point polaire non étoilé est entouré en vert.</a:t>
            </a:r>
            <a:endParaRPr lang="de-DE" sz="1600" dirty="0">
              <a:solidFill>
                <a:schemeClr val="bg1"/>
              </a:solidFill>
              <a:latin typeface="Times New Roman" panose="02020603050405020304" pitchFamily="18" charset="0"/>
              <a:cs typeface="Times New Roman" panose="02020603050405020304" pitchFamily="18" charset="0"/>
            </a:endParaRPr>
          </a:p>
        </p:txBody>
      </p:sp>
      <p:sp>
        <p:nvSpPr>
          <p:cNvPr id="4" name="Freihandform: Form 3">
            <a:extLst>
              <a:ext uri="{FF2B5EF4-FFF2-40B4-BE49-F238E27FC236}">
                <a16:creationId xmlns:a16="http://schemas.microsoft.com/office/drawing/2014/main" id="{289CE368-3A57-B9F3-ECBE-A18591234646}"/>
              </a:ext>
            </a:extLst>
          </p:cNvPr>
          <p:cNvSpPr/>
          <p:nvPr/>
        </p:nvSpPr>
        <p:spPr>
          <a:xfrm>
            <a:off x="4734193" y="2492604"/>
            <a:ext cx="2550527" cy="3105556"/>
          </a:xfrm>
          <a:custGeom>
            <a:avLst/>
            <a:gdLst>
              <a:gd name="connsiteX0" fmla="*/ 2550527 w 2550527"/>
              <a:gd name="connsiteY0" fmla="*/ 2358796 h 3105556"/>
              <a:gd name="connsiteX1" fmla="*/ 2520047 w 2550527"/>
              <a:gd name="connsiteY1" fmla="*/ 2379116 h 3105556"/>
              <a:gd name="connsiteX2" fmla="*/ 2499727 w 2550527"/>
              <a:gd name="connsiteY2" fmla="*/ 2394356 h 3105556"/>
              <a:gd name="connsiteX3" fmla="*/ 2464167 w 2550527"/>
              <a:gd name="connsiteY3" fmla="*/ 2429916 h 3105556"/>
              <a:gd name="connsiteX4" fmla="*/ 2433687 w 2550527"/>
              <a:gd name="connsiteY4" fmla="*/ 2465476 h 3105556"/>
              <a:gd name="connsiteX5" fmla="*/ 2423527 w 2550527"/>
              <a:gd name="connsiteY5" fmla="*/ 2480716 h 3105556"/>
              <a:gd name="connsiteX6" fmla="*/ 2398127 w 2550527"/>
              <a:gd name="connsiteY6" fmla="*/ 2490876 h 3105556"/>
              <a:gd name="connsiteX7" fmla="*/ 2367647 w 2550527"/>
              <a:gd name="connsiteY7" fmla="*/ 2521356 h 3105556"/>
              <a:gd name="connsiteX8" fmla="*/ 2332087 w 2550527"/>
              <a:gd name="connsiteY8" fmla="*/ 2556916 h 3105556"/>
              <a:gd name="connsiteX9" fmla="*/ 2291447 w 2550527"/>
              <a:gd name="connsiteY9" fmla="*/ 2577236 h 3105556"/>
              <a:gd name="connsiteX10" fmla="*/ 2255887 w 2550527"/>
              <a:gd name="connsiteY10" fmla="*/ 2602636 h 3105556"/>
              <a:gd name="connsiteX11" fmla="*/ 2235567 w 2550527"/>
              <a:gd name="connsiteY11" fmla="*/ 2617876 h 3105556"/>
              <a:gd name="connsiteX12" fmla="*/ 2215247 w 2550527"/>
              <a:gd name="connsiteY12" fmla="*/ 2622956 h 3105556"/>
              <a:gd name="connsiteX13" fmla="*/ 2189847 w 2550527"/>
              <a:gd name="connsiteY13" fmla="*/ 2653436 h 3105556"/>
              <a:gd name="connsiteX14" fmla="*/ 2169527 w 2550527"/>
              <a:gd name="connsiteY14" fmla="*/ 2668676 h 3105556"/>
              <a:gd name="connsiteX15" fmla="*/ 2154287 w 2550527"/>
              <a:gd name="connsiteY15" fmla="*/ 2683916 h 3105556"/>
              <a:gd name="connsiteX16" fmla="*/ 2103487 w 2550527"/>
              <a:gd name="connsiteY16" fmla="*/ 2699156 h 3105556"/>
              <a:gd name="connsiteX17" fmla="*/ 2078087 w 2550527"/>
              <a:gd name="connsiteY17" fmla="*/ 2709316 h 3105556"/>
              <a:gd name="connsiteX18" fmla="*/ 2062847 w 2550527"/>
              <a:gd name="connsiteY18" fmla="*/ 2714396 h 3105556"/>
              <a:gd name="connsiteX19" fmla="*/ 2037447 w 2550527"/>
              <a:gd name="connsiteY19" fmla="*/ 2729636 h 3105556"/>
              <a:gd name="connsiteX20" fmla="*/ 2022207 w 2550527"/>
              <a:gd name="connsiteY20" fmla="*/ 2739796 h 3105556"/>
              <a:gd name="connsiteX21" fmla="*/ 1986647 w 2550527"/>
              <a:gd name="connsiteY21" fmla="*/ 2755036 h 3105556"/>
              <a:gd name="connsiteX22" fmla="*/ 1966327 w 2550527"/>
              <a:gd name="connsiteY22" fmla="*/ 2775356 h 3105556"/>
              <a:gd name="connsiteX23" fmla="*/ 1915527 w 2550527"/>
              <a:gd name="connsiteY23" fmla="*/ 2805836 h 3105556"/>
              <a:gd name="connsiteX24" fmla="*/ 1874887 w 2550527"/>
              <a:gd name="connsiteY24" fmla="*/ 2836316 h 3105556"/>
              <a:gd name="connsiteX25" fmla="*/ 1844407 w 2550527"/>
              <a:gd name="connsiteY25" fmla="*/ 2851556 h 3105556"/>
              <a:gd name="connsiteX26" fmla="*/ 1788527 w 2550527"/>
              <a:gd name="connsiteY26" fmla="*/ 2897276 h 3105556"/>
              <a:gd name="connsiteX27" fmla="*/ 1747887 w 2550527"/>
              <a:gd name="connsiteY27" fmla="*/ 2932836 h 3105556"/>
              <a:gd name="connsiteX28" fmla="*/ 1732647 w 2550527"/>
              <a:gd name="connsiteY28" fmla="*/ 2937916 h 3105556"/>
              <a:gd name="connsiteX29" fmla="*/ 1712327 w 2550527"/>
              <a:gd name="connsiteY29" fmla="*/ 2948076 h 3105556"/>
              <a:gd name="connsiteX30" fmla="*/ 1646287 w 2550527"/>
              <a:gd name="connsiteY30" fmla="*/ 2983636 h 3105556"/>
              <a:gd name="connsiteX31" fmla="*/ 1615807 w 2550527"/>
              <a:gd name="connsiteY31" fmla="*/ 2988716 h 3105556"/>
              <a:gd name="connsiteX32" fmla="*/ 1590407 w 2550527"/>
              <a:gd name="connsiteY32" fmla="*/ 2998876 h 3105556"/>
              <a:gd name="connsiteX33" fmla="*/ 1575167 w 2550527"/>
              <a:gd name="connsiteY33" fmla="*/ 3003956 h 3105556"/>
              <a:gd name="connsiteX34" fmla="*/ 1554847 w 2550527"/>
              <a:gd name="connsiteY34" fmla="*/ 3014116 h 3105556"/>
              <a:gd name="connsiteX35" fmla="*/ 1504047 w 2550527"/>
              <a:gd name="connsiteY35" fmla="*/ 3024276 h 3105556"/>
              <a:gd name="connsiteX36" fmla="*/ 1458327 w 2550527"/>
              <a:gd name="connsiteY36" fmla="*/ 3039516 h 3105556"/>
              <a:gd name="connsiteX37" fmla="*/ 1427847 w 2550527"/>
              <a:gd name="connsiteY37" fmla="*/ 3044596 h 3105556"/>
              <a:gd name="connsiteX38" fmla="*/ 1371967 w 2550527"/>
              <a:gd name="connsiteY38" fmla="*/ 3064916 h 3105556"/>
              <a:gd name="connsiteX39" fmla="*/ 1331327 w 2550527"/>
              <a:gd name="connsiteY39" fmla="*/ 3080156 h 3105556"/>
              <a:gd name="connsiteX40" fmla="*/ 1300847 w 2550527"/>
              <a:gd name="connsiteY40" fmla="*/ 3085236 h 3105556"/>
              <a:gd name="connsiteX41" fmla="*/ 1270367 w 2550527"/>
              <a:gd name="connsiteY41" fmla="*/ 3095396 h 3105556"/>
              <a:gd name="connsiteX42" fmla="*/ 1163687 w 2550527"/>
              <a:gd name="connsiteY42" fmla="*/ 3105556 h 3105556"/>
              <a:gd name="connsiteX43" fmla="*/ 1102727 w 2550527"/>
              <a:gd name="connsiteY43" fmla="*/ 3095396 h 3105556"/>
              <a:gd name="connsiteX44" fmla="*/ 1087487 w 2550527"/>
              <a:gd name="connsiteY44" fmla="*/ 3090316 h 3105556"/>
              <a:gd name="connsiteX45" fmla="*/ 1082407 w 2550527"/>
              <a:gd name="connsiteY45" fmla="*/ 3069996 h 3105556"/>
              <a:gd name="connsiteX46" fmla="*/ 1087487 w 2550527"/>
              <a:gd name="connsiteY46" fmla="*/ 3019196 h 3105556"/>
              <a:gd name="connsiteX47" fmla="*/ 1117967 w 2550527"/>
              <a:gd name="connsiteY47" fmla="*/ 2993796 h 3105556"/>
              <a:gd name="connsiteX48" fmla="*/ 1133207 w 2550527"/>
              <a:gd name="connsiteY48" fmla="*/ 2973476 h 3105556"/>
              <a:gd name="connsiteX49" fmla="*/ 1143367 w 2550527"/>
              <a:gd name="connsiteY49" fmla="*/ 2953156 h 3105556"/>
              <a:gd name="connsiteX50" fmla="*/ 1163687 w 2550527"/>
              <a:gd name="connsiteY50" fmla="*/ 2922676 h 3105556"/>
              <a:gd name="connsiteX51" fmla="*/ 1168767 w 2550527"/>
              <a:gd name="connsiteY51" fmla="*/ 2907436 h 3105556"/>
              <a:gd name="connsiteX52" fmla="*/ 1204327 w 2550527"/>
              <a:gd name="connsiteY52" fmla="*/ 2846476 h 3105556"/>
              <a:gd name="connsiteX53" fmla="*/ 1214487 w 2550527"/>
              <a:gd name="connsiteY53" fmla="*/ 2826156 h 3105556"/>
              <a:gd name="connsiteX54" fmla="*/ 1244967 w 2550527"/>
              <a:gd name="connsiteY54" fmla="*/ 2785516 h 3105556"/>
              <a:gd name="connsiteX55" fmla="*/ 1270367 w 2550527"/>
              <a:gd name="connsiteY55" fmla="*/ 2724556 h 3105556"/>
              <a:gd name="connsiteX56" fmla="*/ 1280527 w 2550527"/>
              <a:gd name="connsiteY56" fmla="*/ 2694076 h 3105556"/>
              <a:gd name="connsiteX57" fmla="*/ 1305927 w 2550527"/>
              <a:gd name="connsiteY57" fmla="*/ 2663596 h 3105556"/>
              <a:gd name="connsiteX58" fmla="*/ 1326247 w 2550527"/>
              <a:gd name="connsiteY58" fmla="*/ 2607716 h 3105556"/>
              <a:gd name="connsiteX59" fmla="*/ 1346567 w 2550527"/>
              <a:gd name="connsiteY59" fmla="*/ 2592476 h 3105556"/>
              <a:gd name="connsiteX60" fmla="*/ 1371967 w 2550527"/>
              <a:gd name="connsiteY60" fmla="*/ 2536596 h 3105556"/>
              <a:gd name="connsiteX61" fmla="*/ 1377047 w 2550527"/>
              <a:gd name="connsiteY61" fmla="*/ 2495956 h 3105556"/>
              <a:gd name="connsiteX62" fmla="*/ 1387207 w 2550527"/>
              <a:gd name="connsiteY62" fmla="*/ 2475636 h 3105556"/>
              <a:gd name="connsiteX63" fmla="*/ 1407527 w 2550527"/>
              <a:gd name="connsiteY63" fmla="*/ 2424836 h 3105556"/>
              <a:gd name="connsiteX64" fmla="*/ 1427847 w 2550527"/>
              <a:gd name="connsiteY64" fmla="*/ 2389276 h 3105556"/>
              <a:gd name="connsiteX65" fmla="*/ 1432927 w 2550527"/>
              <a:gd name="connsiteY65" fmla="*/ 2363876 h 3105556"/>
              <a:gd name="connsiteX66" fmla="*/ 1453247 w 2550527"/>
              <a:gd name="connsiteY66" fmla="*/ 2328316 h 3105556"/>
              <a:gd name="connsiteX67" fmla="*/ 1473567 w 2550527"/>
              <a:gd name="connsiteY67" fmla="*/ 2277516 h 3105556"/>
              <a:gd name="connsiteX68" fmla="*/ 1488807 w 2550527"/>
              <a:gd name="connsiteY68" fmla="*/ 2231796 h 3105556"/>
              <a:gd name="connsiteX69" fmla="*/ 1539607 w 2550527"/>
              <a:gd name="connsiteY69" fmla="*/ 2155596 h 3105556"/>
              <a:gd name="connsiteX70" fmla="*/ 1554847 w 2550527"/>
              <a:gd name="connsiteY70" fmla="*/ 2140356 h 3105556"/>
              <a:gd name="connsiteX71" fmla="*/ 1570087 w 2550527"/>
              <a:gd name="connsiteY71" fmla="*/ 2114956 h 3105556"/>
              <a:gd name="connsiteX72" fmla="*/ 1590407 w 2550527"/>
              <a:gd name="connsiteY72" fmla="*/ 2089556 h 3105556"/>
              <a:gd name="connsiteX73" fmla="*/ 1620887 w 2550527"/>
              <a:gd name="connsiteY73" fmla="*/ 2023516 h 3105556"/>
              <a:gd name="connsiteX74" fmla="*/ 1641207 w 2550527"/>
              <a:gd name="connsiteY74" fmla="*/ 2003196 h 3105556"/>
              <a:gd name="connsiteX75" fmla="*/ 1651367 w 2550527"/>
              <a:gd name="connsiteY75" fmla="*/ 1977796 h 3105556"/>
              <a:gd name="connsiteX76" fmla="*/ 1661527 w 2550527"/>
              <a:gd name="connsiteY76" fmla="*/ 1962556 h 3105556"/>
              <a:gd name="connsiteX77" fmla="*/ 1671687 w 2550527"/>
              <a:gd name="connsiteY77" fmla="*/ 1932076 h 3105556"/>
              <a:gd name="connsiteX78" fmla="*/ 1697087 w 2550527"/>
              <a:gd name="connsiteY78" fmla="*/ 1896516 h 3105556"/>
              <a:gd name="connsiteX79" fmla="*/ 1702167 w 2550527"/>
              <a:gd name="connsiteY79" fmla="*/ 1881276 h 3105556"/>
              <a:gd name="connsiteX80" fmla="*/ 1727567 w 2550527"/>
              <a:gd name="connsiteY80" fmla="*/ 1835556 h 3105556"/>
              <a:gd name="connsiteX81" fmla="*/ 1732647 w 2550527"/>
              <a:gd name="connsiteY81" fmla="*/ 1815236 h 3105556"/>
              <a:gd name="connsiteX82" fmla="*/ 1742807 w 2550527"/>
              <a:gd name="connsiteY82" fmla="*/ 1784756 h 3105556"/>
              <a:gd name="connsiteX83" fmla="*/ 1727567 w 2550527"/>
              <a:gd name="connsiteY83" fmla="*/ 1693316 h 3105556"/>
              <a:gd name="connsiteX84" fmla="*/ 1712327 w 2550527"/>
              <a:gd name="connsiteY84" fmla="*/ 1683156 h 3105556"/>
              <a:gd name="connsiteX85" fmla="*/ 1686927 w 2550527"/>
              <a:gd name="connsiteY85" fmla="*/ 1627276 h 3105556"/>
              <a:gd name="connsiteX86" fmla="*/ 1666607 w 2550527"/>
              <a:gd name="connsiteY86" fmla="*/ 1606956 h 3105556"/>
              <a:gd name="connsiteX87" fmla="*/ 1651367 w 2550527"/>
              <a:gd name="connsiteY87" fmla="*/ 1566316 h 3105556"/>
              <a:gd name="connsiteX88" fmla="*/ 1636127 w 2550527"/>
              <a:gd name="connsiteY88" fmla="*/ 1540916 h 3105556"/>
              <a:gd name="connsiteX89" fmla="*/ 1625967 w 2550527"/>
              <a:gd name="connsiteY89" fmla="*/ 1505356 h 3105556"/>
              <a:gd name="connsiteX90" fmla="*/ 1620887 w 2550527"/>
              <a:gd name="connsiteY90" fmla="*/ 1485036 h 3105556"/>
              <a:gd name="connsiteX91" fmla="*/ 1610727 w 2550527"/>
              <a:gd name="connsiteY91" fmla="*/ 1469796 h 3105556"/>
              <a:gd name="connsiteX92" fmla="*/ 1600567 w 2550527"/>
              <a:gd name="connsiteY92" fmla="*/ 1449476 h 3105556"/>
              <a:gd name="connsiteX93" fmla="*/ 1585327 w 2550527"/>
              <a:gd name="connsiteY93" fmla="*/ 1444396 h 3105556"/>
              <a:gd name="connsiteX94" fmla="*/ 1570087 w 2550527"/>
              <a:gd name="connsiteY94" fmla="*/ 1413916 h 3105556"/>
              <a:gd name="connsiteX95" fmla="*/ 1565007 w 2550527"/>
              <a:gd name="connsiteY95" fmla="*/ 1388516 h 3105556"/>
              <a:gd name="connsiteX96" fmla="*/ 1529447 w 2550527"/>
              <a:gd name="connsiteY96" fmla="*/ 1342796 h 3105556"/>
              <a:gd name="connsiteX97" fmla="*/ 1524367 w 2550527"/>
              <a:gd name="connsiteY97" fmla="*/ 1327556 h 3105556"/>
              <a:gd name="connsiteX98" fmla="*/ 1514207 w 2550527"/>
              <a:gd name="connsiteY98" fmla="*/ 1302156 h 3105556"/>
              <a:gd name="connsiteX99" fmla="*/ 1504047 w 2550527"/>
              <a:gd name="connsiteY99" fmla="*/ 1246276 h 3105556"/>
              <a:gd name="connsiteX100" fmla="*/ 1498967 w 2550527"/>
              <a:gd name="connsiteY100" fmla="*/ 1225956 h 3105556"/>
              <a:gd name="connsiteX101" fmla="*/ 1483727 w 2550527"/>
              <a:gd name="connsiteY101" fmla="*/ 1205636 h 3105556"/>
              <a:gd name="connsiteX102" fmla="*/ 1473567 w 2550527"/>
              <a:gd name="connsiteY102" fmla="*/ 1185316 h 3105556"/>
              <a:gd name="connsiteX103" fmla="*/ 1458327 w 2550527"/>
              <a:gd name="connsiteY103" fmla="*/ 1159916 h 3105556"/>
              <a:gd name="connsiteX104" fmla="*/ 1453247 w 2550527"/>
              <a:gd name="connsiteY104" fmla="*/ 1144676 h 3105556"/>
              <a:gd name="connsiteX105" fmla="*/ 1422767 w 2550527"/>
              <a:gd name="connsiteY105" fmla="*/ 1114196 h 3105556"/>
              <a:gd name="connsiteX106" fmla="*/ 1402447 w 2550527"/>
              <a:gd name="connsiteY106" fmla="*/ 1083716 h 3105556"/>
              <a:gd name="connsiteX107" fmla="*/ 1387207 w 2550527"/>
              <a:gd name="connsiteY107" fmla="*/ 1068476 h 3105556"/>
              <a:gd name="connsiteX108" fmla="*/ 1366887 w 2550527"/>
              <a:gd name="connsiteY108" fmla="*/ 1027836 h 3105556"/>
              <a:gd name="connsiteX109" fmla="*/ 1341487 w 2550527"/>
              <a:gd name="connsiteY109" fmla="*/ 987196 h 3105556"/>
              <a:gd name="connsiteX110" fmla="*/ 1336407 w 2550527"/>
              <a:gd name="connsiteY110" fmla="*/ 966876 h 3105556"/>
              <a:gd name="connsiteX111" fmla="*/ 1316087 w 2550527"/>
              <a:gd name="connsiteY111" fmla="*/ 931316 h 3105556"/>
              <a:gd name="connsiteX112" fmla="*/ 1300847 w 2550527"/>
              <a:gd name="connsiteY112" fmla="*/ 921156 h 3105556"/>
              <a:gd name="connsiteX113" fmla="*/ 1290687 w 2550527"/>
              <a:gd name="connsiteY113" fmla="*/ 900836 h 3105556"/>
              <a:gd name="connsiteX114" fmla="*/ 1260207 w 2550527"/>
              <a:gd name="connsiteY114" fmla="*/ 885596 h 3105556"/>
              <a:gd name="connsiteX115" fmla="*/ 1239887 w 2550527"/>
              <a:gd name="connsiteY115" fmla="*/ 870356 h 3105556"/>
              <a:gd name="connsiteX116" fmla="*/ 1224647 w 2550527"/>
              <a:gd name="connsiteY116" fmla="*/ 855116 h 3105556"/>
              <a:gd name="connsiteX117" fmla="*/ 1209407 w 2550527"/>
              <a:gd name="connsiteY117" fmla="*/ 850036 h 3105556"/>
              <a:gd name="connsiteX118" fmla="*/ 1173847 w 2550527"/>
              <a:gd name="connsiteY118" fmla="*/ 809396 h 3105556"/>
              <a:gd name="connsiteX119" fmla="*/ 1163687 w 2550527"/>
              <a:gd name="connsiteY119" fmla="*/ 789076 h 3105556"/>
              <a:gd name="connsiteX120" fmla="*/ 1148447 w 2550527"/>
              <a:gd name="connsiteY120" fmla="*/ 783996 h 3105556"/>
              <a:gd name="connsiteX121" fmla="*/ 1112887 w 2550527"/>
              <a:gd name="connsiteY121" fmla="*/ 758596 h 3105556"/>
              <a:gd name="connsiteX122" fmla="*/ 1097647 w 2550527"/>
              <a:gd name="connsiteY122" fmla="*/ 753516 h 3105556"/>
              <a:gd name="connsiteX123" fmla="*/ 1072247 w 2550527"/>
              <a:gd name="connsiteY123" fmla="*/ 748436 h 3105556"/>
              <a:gd name="connsiteX124" fmla="*/ 1041767 w 2550527"/>
              <a:gd name="connsiteY124" fmla="*/ 738276 h 3105556"/>
              <a:gd name="connsiteX125" fmla="*/ 985887 w 2550527"/>
              <a:gd name="connsiteY125" fmla="*/ 748436 h 3105556"/>
              <a:gd name="connsiteX126" fmla="*/ 955407 w 2550527"/>
              <a:gd name="connsiteY126" fmla="*/ 778916 h 3105556"/>
              <a:gd name="connsiteX127" fmla="*/ 935087 w 2550527"/>
              <a:gd name="connsiteY127" fmla="*/ 804316 h 3105556"/>
              <a:gd name="connsiteX128" fmla="*/ 879207 w 2550527"/>
              <a:gd name="connsiteY128" fmla="*/ 850036 h 3105556"/>
              <a:gd name="connsiteX129" fmla="*/ 838567 w 2550527"/>
              <a:gd name="connsiteY129" fmla="*/ 890676 h 3105556"/>
              <a:gd name="connsiteX130" fmla="*/ 803007 w 2550527"/>
              <a:gd name="connsiteY130" fmla="*/ 916076 h 3105556"/>
              <a:gd name="connsiteX131" fmla="*/ 711567 w 2550527"/>
              <a:gd name="connsiteY131" fmla="*/ 941476 h 3105556"/>
              <a:gd name="connsiteX132" fmla="*/ 691247 w 2550527"/>
              <a:gd name="connsiteY132" fmla="*/ 951636 h 3105556"/>
              <a:gd name="connsiteX133" fmla="*/ 645527 w 2550527"/>
              <a:gd name="connsiteY133" fmla="*/ 971956 h 3105556"/>
              <a:gd name="connsiteX134" fmla="*/ 599807 w 2550527"/>
              <a:gd name="connsiteY134" fmla="*/ 997356 h 3105556"/>
              <a:gd name="connsiteX135" fmla="*/ 584567 w 2550527"/>
              <a:gd name="connsiteY135" fmla="*/ 1012596 h 3105556"/>
              <a:gd name="connsiteX136" fmla="*/ 574407 w 2550527"/>
              <a:gd name="connsiteY136" fmla="*/ 1027836 h 3105556"/>
              <a:gd name="connsiteX137" fmla="*/ 559167 w 2550527"/>
              <a:gd name="connsiteY137" fmla="*/ 1032916 h 3105556"/>
              <a:gd name="connsiteX138" fmla="*/ 523607 w 2550527"/>
              <a:gd name="connsiteY138" fmla="*/ 1058316 h 3105556"/>
              <a:gd name="connsiteX139" fmla="*/ 518527 w 2550527"/>
              <a:gd name="connsiteY139" fmla="*/ 1073556 h 3105556"/>
              <a:gd name="connsiteX140" fmla="*/ 467727 w 2550527"/>
              <a:gd name="connsiteY140" fmla="*/ 1114196 h 3105556"/>
              <a:gd name="connsiteX141" fmla="*/ 401687 w 2550527"/>
              <a:gd name="connsiteY141" fmla="*/ 1185316 h 3105556"/>
              <a:gd name="connsiteX142" fmla="*/ 381367 w 2550527"/>
              <a:gd name="connsiteY142" fmla="*/ 1205636 h 3105556"/>
              <a:gd name="connsiteX143" fmla="*/ 366127 w 2550527"/>
              <a:gd name="connsiteY143" fmla="*/ 1215796 h 3105556"/>
              <a:gd name="connsiteX144" fmla="*/ 345807 w 2550527"/>
              <a:gd name="connsiteY144" fmla="*/ 1231036 h 3105556"/>
              <a:gd name="connsiteX145" fmla="*/ 315327 w 2550527"/>
              <a:gd name="connsiteY145" fmla="*/ 1256436 h 3105556"/>
              <a:gd name="connsiteX146" fmla="*/ 305167 w 2550527"/>
              <a:gd name="connsiteY146" fmla="*/ 1276756 h 3105556"/>
              <a:gd name="connsiteX147" fmla="*/ 249287 w 2550527"/>
              <a:gd name="connsiteY147" fmla="*/ 1312316 h 3105556"/>
              <a:gd name="connsiteX148" fmla="*/ 234047 w 2550527"/>
              <a:gd name="connsiteY148" fmla="*/ 1327556 h 3105556"/>
              <a:gd name="connsiteX149" fmla="*/ 213727 w 2550527"/>
              <a:gd name="connsiteY149" fmla="*/ 1342796 h 3105556"/>
              <a:gd name="connsiteX150" fmla="*/ 203567 w 2550527"/>
              <a:gd name="connsiteY150" fmla="*/ 1358036 h 3105556"/>
              <a:gd name="connsiteX151" fmla="*/ 178167 w 2550527"/>
              <a:gd name="connsiteY151" fmla="*/ 1373276 h 3105556"/>
              <a:gd name="connsiteX152" fmla="*/ 142607 w 2550527"/>
              <a:gd name="connsiteY152" fmla="*/ 1393596 h 3105556"/>
              <a:gd name="connsiteX153" fmla="*/ 122287 w 2550527"/>
              <a:gd name="connsiteY153" fmla="*/ 1424076 h 3105556"/>
              <a:gd name="connsiteX154" fmla="*/ 101967 w 2550527"/>
              <a:gd name="connsiteY154" fmla="*/ 1434236 h 3105556"/>
              <a:gd name="connsiteX155" fmla="*/ 86727 w 2550527"/>
              <a:gd name="connsiteY155" fmla="*/ 1444396 h 3105556"/>
              <a:gd name="connsiteX156" fmla="*/ 71487 w 2550527"/>
              <a:gd name="connsiteY156" fmla="*/ 1449476 h 3105556"/>
              <a:gd name="connsiteX157" fmla="*/ 41007 w 2550527"/>
              <a:gd name="connsiteY157" fmla="*/ 1474876 h 3105556"/>
              <a:gd name="connsiteX158" fmla="*/ 5447 w 2550527"/>
              <a:gd name="connsiteY158" fmla="*/ 1469796 h 3105556"/>
              <a:gd name="connsiteX159" fmla="*/ 367 w 2550527"/>
              <a:gd name="connsiteY159" fmla="*/ 1449476 h 3105556"/>
              <a:gd name="connsiteX160" fmla="*/ 15607 w 2550527"/>
              <a:gd name="connsiteY160" fmla="*/ 1378356 h 3105556"/>
              <a:gd name="connsiteX161" fmla="*/ 35927 w 2550527"/>
              <a:gd name="connsiteY161" fmla="*/ 1363116 h 3105556"/>
              <a:gd name="connsiteX162" fmla="*/ 61327 w 2550527"/>
              <a:gd name="connsiteY162" fmla="*/ 1332636 h 3105556"/>
              <a:gd name="connsiteX163" fmla="*/ 81647 w 2550527"/>
              <a:gd name="connsiteY163" fmla="*/ 1317396 h 3105556"/>
              <a:gd name="connsiteX164" fmla="*/ 127367 w 2550527"/>
              <a:gd name="connsiteY164" fmla="*/ 1271676 h 3105556"/>
              <a:gd name="connsiteX165" fmla="*/ 132447 w 2550527"/>
              <a:gd name="connsiteY165" fmla="*/ 1251356 h 3105556"/>
              <a:gd name="connsiteX166" fmla="*/ 168007 w 2550527"/>
              <a:gd name="connsiteY166" fmla="*/ 1220876 h 3105556"/>
              <a:gd name="connsiteX167" fmla="*/ 188327 w 2550527"/>
              <a:gd name="connsiteY167" fmla="*/ 1195476 h 3105556"/>
              <a:gd name="connsiteX168" fmla="*/ 223887 w 2550527"/>
              <a:gd name="connsiteY168" fmla="*/ 1164996 h 3105556"/>
              <a:gd name="connsiteX169" fmla="*/ 249287 w 2550527"/>
              <a:gd name="connsiteY169" fmla="*/ 1124356 h 3105556"/>
              <a:gd name="connsiteX170" fmla="*/ 254367 w 2550527"/>
              <a:gd name="connsiteY170" fmla="*/ 1109116 h 3105556"/>
              <a:gd name="connsiteX171" fmla="*/ 289927 w 2550527"/>
              <a:gd name="connsiteY171" fmla="*/ 1083716 h 3105556"/>
              <a:gd name="connsiteX172" fmla="*/ 325487 w 2550527"/>
              <a:gd name="connsiteY172" fmla="*/ 1037996 h 3105556"/>
              <a:gd name="connsiteX173" fmla="*/ 350887 w 2550527"/>
              <a:gd name="connsiteY173" fmla="*/ 1017676 h 3105556"/>
              <a:gd name="connsiteX174" fmla="*/ 401687 w 2550527"/>
              <a:gd name="connsiteY174" fmla="*/ 961796 h 3105556"/>
              <a:gd name="connsiteX175" fmla="*/ 422007 w 2550527"/>
              <a:gd name="connsiteY175" fmla="*/ 931316 h 3105556"/>
              <a:gd name="connsiteX176" fmla="*/ 457567 w 2550527"/>
              <a:gd name="connsiteY176" fmla="*/ 895756 h 3105556"/>
              <a:gd name="connsiteX177" fmla="*/ 472807 w 2550527"/>
              <a:gd name="connsiteY177" fmla="*/ 875436 h 3105556"/>
              <a:gd name="connsiteX178" fmla="*/ 508367 w 2550527"/>
              <a:gd name="connsiteY178" fmla="*/ 839876 h 3105556"/>
              <a:gd name="connsiteX179" fmla="*/ 528687 w 2550527"/>
              <a:gd name="connsiteY179" fmla="*/ 824636 h 3105556"/>
              <a:gd name="connsiteX180" fmla="*/ 559167 w 2550527"/>
              <a:gd name="connsiteY180" fmla="*/ 804316 h 3105556"/>
              <a:gd name="connsiteX181" fmla="*/ 574407 w 2550527"/>
              <a:gd name="connsiteY181" fmla="*/ 783996 h 3105556"/>
              <a:gd name="connsiteX182" fmla="*/ 615047 w 2550527"/>
              <a:gd name="connsiteY182" fmla="*/ 763676 h 3105556"/>
              <a:gd name="connsiteX183" fmla="*/ 635367 w 2550527"/>
              <a:gd name="connsiteY183" fmla="*/ 748436 h 3105556"/>
              <a:gd name="connsiteX184" fmla="*/ 645527 w 2550527"/>
              <a:gd name="connsiteY184" fmla="*/ 733196 h 3105556"/>
              <a:gd name="connsiteX185" fmla="*/ 676007 w 2550527"/>
              <a:gd name="connsiteY185" fmla="*/ 717956 h 3105556"/>
              <a:gd name="connsiteX186" fmla="*/ 691247 w 2550527"/>
              <a:gd name="connsiteY186" fmla="*/ 702716 h 3105556"/>
              <a:gd name="connsiteX187" fmla="*/ 757287 w 2550527"/>
              <a:gd name="connsiteY187" fmla="*/ 646836 h 3105556"/>
              <a:gd name="connsiteX188" fmla="*/ 787767 w 2550527"/>
              <a:gd name="connsiteY188" fmla="*/ 601116 h 3105556"/>
              <a:gd name="connsiteX189" fmla="*/ 808087 w 2550527"/>
              <a:gd name="connsiteY189" fmla="*/ 585876 h 3105556"/>
              <a:gd name="connsiteX190" fmla="*/ 823327 w 2550527"/>
              <a:gd name="connsiteY190" fmla="*/ 575716 h 3105556"/>
              <a:gd name="connsiteX191" fmla="*/ 843647 w 2550527"/>
              <a:gd name="connsiteY191" fmla="*/ 550316 h 3105556"/>
              <a:gd name="connsiteX192" fmla="*/ 858887 w 2550527"/>
              <a:gd name="connsiteY192" fmla="*/ 540156 h 3105556"/>
              <a:gd name="connsiteX193" fmla="*/ 874127 w 2550527"/>
              <a:gd name="connsiteY193" fmla="*/ 519836 h 3105556"/>
              <a:gd name="connsiteX194" fmla="*/ 894447 w 2550527"/>
              <a:gd name="connsiteY194" fmla="*/ 509676 h 3105556"/>
              <a:gd name="connsiteX195" fmla="*/ 909687 w 2550527"/>
              <a:gd name="connsiteY195" fmla="*/ 489356 h 3105556"/>
              <a:gd name="connsiteX196" fmla="*/ 950327 w 2550527"/>
              <a:gd name="connsiteY196" fmla="*/ 458876 h 3105556"/>
              <a:gd name="connsiteX197" fmla="*/ 960487 w 2550527"/>
              <a:gd name="connsiteY197" fmla="*/ 438556 h 3105556"/>
              <a:gd name="connsiteX198" fmla="*/ 1011287 w 2550527"/>
              <a:gd name="connsiteY198" fmla="*/ 408076 h 3105556"/>
              <a:gd name="connsiteX199" fmla="*/ 1051927 w 2550527"/>
              <a:gd name="connsiteY199" fmla="*/ 357276 h 3105556"/>
              <a:gd name="connsiteX200" fmla="*/ 1062087 w 2550527"/>
              <a:gd name="connsiteY200" fmla="*/ 331876 h 3105556"/>
              <a:gd name="connsiteX201" fmla="*/ 1077327 w 2550527"/>
              <a:gd name="connsiteY201" fmla="*/ 316636 h 3105556"/>
              <a:gd name="connsiteX202" fmla="*/ 1112887 w 2550527"/>
              <a:gd name="connsiteY202" fmla="*/ 255676 h 3105556"/>
              <a:gd name="connsiteX203" fmla="*/ 1158607 w 2550527"/>
              <a:gd name="connsiteY203" fmla="*/ 209956 h 3105556"/>
              <a:gd name="connsiteX204" fmla="*/ 1173847 w 2550527"/>
              <a:gd name="connsiteY204" fmla="*/ 194716 h 3105556"/>
              <a:gd name="connsiteX205" fmla="*/ 1189087 w 2550527"/>
              <a:gd name="connsiteY205" fmla="*/ 174396 h 3105556"/>
              <a:gd name="connsiteX206" fmla="*/ 1209407 w 2550527"/>
              <a:gd name="connsiteY206" fmla="*/ 159156 h 3105556"/>
              <a:gd name="connsiteX207" fmla="*/ 1234807 w 2550527"/>
              <a:gd name="connsiteY207" fmla="*/ 128676 h 3105556"/>
              <a:gd name="connsiteX208" fmla="*/ 1244967 w 2550527"/>
              <a:gd name="connsiteY208" fmla="*/ 113436 h 3105556"/>
              <a:gd name="connsiteX209" fmla="*/ 1260207 w 2550527"/>
              <a:gd name="connsiteY209" fmla="*/ 103276 h 3105556"/>
              <a:gd name="connsiteX210" fmla="*/ 1280527 w 2550527"/>
              <a:gd name="connsiteY210" fmla="*/ 88036 h 3105556"/>
              <a:gd name="connsiteX211" fmla="*/ 1305927 w 2550527"/>
              <a:gd name="connsiteY211" fmla="*/ 72796 h 3105556"/>
              <a:gd name="connsiteX212" fmla="*/ 1341487 w 2550527"/>
              <a:gd name="connsiteY212" fmla="*/ 47396 h 3105556"/>
              <a:gd name="connsiteX213" fmla="*/ 1351647 w 2550527"/>
              <a:gd name="connsiteY213" fmla="*/ 32156 h 3105556"/>
              <a:gd name="connsiteX214" fmla="*/ 1387207 w 2550527"/>
              <a:gd name="connsiteY214" fmla="*/ 16916 h 3105556"/>
              <a:gd name="connsiteX215" fmla="*/ 1483727 w 2550527"/>
              <a:gd name="connsiteY215" fmla="*/ 11836 h 3105556"/>
              <a:gd name="connsiteX216" fmla="*/ 1498967 w 2550527"/>
              <a:gd name="connsiteY216" fmla="*/ 27076 h 3105556"/>
              <a:gd name="connsiteX217" fmla="*/ 1483727 w 2550527"/>
              <a:gd name="connsiteY217" fmla="*/ 82956 h 3105556"/>
              <a:gd name="connsiteX218" fmla="*/ 1468487 w 2550527"/>
              <a:gd name="connsiteY218" fmla="*/ 93116 h 3105556"/>
              <a:gd name="connsiteX219" fmla="*/ 1463407 w 2550527"/>
              <a:gd name="connsiteY219" fmla="*/ 108356 h 3105556"/>
              <a:gd name="connsiteX220" fmla="*/ 1443087 w 2550527"/>
              <a:gd name="connsiteY220" fmla="*/ 138836 h 3105556"/>
              <a:gd name="connsiteX221" fmla="*/ 1438007 w 2550527"/>
              <a:gd name="connsiteY221" fmla="*/ 154076 h 3105556"/>
              <a:gd name="connsiteX222" fmla="*/ 1402447 w 2550527"/>
              <a:gd name="connsiteY222" fmla="*/ 184556 h 3105556"/>
              <a:gd name="connsiteX223" fmla="*/ 1377047 w 2550527"/>
              <a:gd name="connsiteY223" fmla="*/ 230276 h 3105556"/>
              <a:gd name="connsiteX224" fmla="*/ 1361807 w 2550527"/>
              <a:gd name="connsiteY224" fmla="*/ 240436 h 3105556"/>
              <a:gd name="connsiteX225" fmla="*/ 1351647 w 2550527"/>
              <a:gd name="connsiteY225" fmla="*/ 255676 h 3105556"/>
              <a:gd name="connsiteX226" fmla="*/ 1316087 w 2550527"/>
              <a:gd name="connsiteY226" fmla="*/ 291236 h 3105556"/>
              <a:gd name="connsiteX227" fmla="*/ 1290687 w 2550527"/>
              <a:gd name="connsiteY227" fmla="*/ 326796 h 3105556"/>
              <a:gd name="connsiteX228" fmla="*/ 1270367 w 2550527"/>
              <a:gd name="connsiteY228" fmla="*/ 377596 h 3105556"/>
              <a:gd name="connsiteX229" fmla="*/ 1260207 w 2550527"/>
              <a:gd name="connsiteY229" fmla="*/ 397916 h 3105556"/>
              <a:gd name="connsiteX230" fmla="*/ 1250047 w 2550527"/>
              <a:gd name="connsiteY230" fmla="*/ 428396 h 3105556"/>
              <a:gd name="connsiteX231" fmla="*/ 1234807 w 2550527"/>
              <a:gd name="connsiteY231" fmla="*/ 448716 h 3105556"/>
              <a:gd name="connsiteX232" fmla="*/ 1209407 w 2550527"/>
              <a:gd name="connsiteY232" fmla="*/ 494436 h 3105556"/>
              <a:gd name="connsiteX233" fmla="*/ 1204327 w 2550527"/>
              <a:gd name="connsiteY233" fmla="*/ 524916 h 3105556"/>
              <a:gd name="connsiteX234" fmla="*/ 1209407 w 2550527"/>
              <a:gd name="connsiteY234" fmla="*/ 565556 h 3105556"/>
              <a:gd name="connsiteX235" fmla="*/ 1219567 w 2550527"/>
              <a:gd name="connsiteY235" fmla="*/ 580796 h 3105556"/>
              <a:gd name="connsiteX236" fmla="*/ 1270367 w 2550527"/>
              <a:gd name="connsiteY236" fmla="*/ 606196 h 3105556"/>
              <a:gd name="connsiteX237" fmla="*/ 1311007 w 2550527"/>
              <a:gd name="connsiteY237" fmla="*/ 631596 h 3105556"/>
              <a:gd name="connsiteX238" fmla="*/ 1331327 w 2550527"/>
              <a:gd name="connsiteY238" fmla="*/ 646836 h 3105556"/>
              <a:gd name="connsiteX239" fmla="*/ 1346567 w 2550527"/>
              <a:gd name="connsiteY239" fmla="*/ 651916 h 3105556"/>
              <a:gd name="connsiteX240" fmla="*/ 1366887 w 2550527"/>
              <a:gd name="connsiteY240" fmla="*/ 662076 h 3105556"/>
              <a:gd name="connsiteX241" fmla="*/ 1397367 w 2550527"/>
              <a:gd name="connsiteY241" fmla="*/ 672236 h 3105556"/>
              <a:gd name="connsiteX242" fmla="*/ 1443087 w 2550527"/>
              <a:gd name="connsiteY242" fmla="*/ 687476 h 3105556"/>
              <a:gd name="connsiteX243" fmla="*/ 1463407 w 2550527"/>
              <a:gd name="connsiteY243" fmla="*/ 702716 h 3105556"/>
              <a:gd name="connsiteX244" fmla="*/ 1478647 w 2550527"/>
              <a:gd name="connsiteY244" fmla="*/ 707796 h 3105556"/>
              <a:gd name="connsiteX245" fmla="*/ 1524367 w 2550527"/>
              <a:gd name="connsiteY245" fmla="*/ 743356 h 3105556"/>
              <a:gd name="connsiteX246" fmla="*/ 1544687 w 2550527"/>
              <a:gd name="connsiteY246" fmla="*/ 758596 h 3105556"/>
              <a:gd name="connsiteX247" fmla="*/ 1575167 w 2550527"/>
              <a:gd name="connsiteY247" fmla="*/ 789076 h 3105556"/>
              <a:gd name="connsiteX248" fmla="*/ 1610727 w 2550527"/>
              <a:gd name="connsiteY248" fmla="*/ 824636 h 3105556"/>
              <a:gd name="connsiteX249" fmla="*/ 1625967 w 2550527"/>
              <a:gd name="connsiteY249" fmla="*/ 839876 h 3105556"/>
              <a:gd name="connsiteX250" fmla="*/ 1646287 w 2550527"/>
              <a:gd name="connsiteY250" fmla="*/ 850036 h 3105556"/>
              <a:gd name="connsiteX251" fmla="*/ 1676767 w 2550527"/>
              <a:gd name="connsiteY251" fmla="*/ 880516 h 3105556"/>
              <a:gd name="connsiteX252" fmla="*/ 1686927 w 2550527"/>
              <a:gd name="connsiteY252" fmla="*/ 910996 h 3105556"/>
              <a:gd name="connsiteX253" fmla="*/ 1702167 w 2550527"/>
              <a:gd name="connsiteY253" fmla="*/ 946556 h 3105556"/>
              <a:gd name="connsiteX254" fmla="*/ 1697087 w 2550527"/>
              <a:gd name="connsiteY254" fmla="*/ 966876 h 3105556"/>
              <a:gd name="connsiteX255" fmla="*/ 1707247 w 2550527"/>
              <a:gd name="connsiteY255" fmla="*/ 1022756 h 3105556"/>
              <a:gd name="connsiteX256" fmla="*/ 1717407 w 2550527"/>
              <a:gd name="connsiteY256" fmla="*/ 1037996 h 3105556"/>
              <a:gd name="connsiteX257" fmla="*/ 1722487 w 2550527"/>
              <a:gd name="connsiteY257" fmla="*/ 1058316 h 3105556"/>
              <a:gd name="connsiteX258" fmla="*/ 1727567 w 2550527"/>
              <a:gd name="connsiteY258" fmla="*/ 1083716 h 3105556"/>
              <a:gd name="connsiteX259" fmla="*/ 1732647 w 2550527"/>
              <a:gd name="connsiteY259" fmla="*/ 1098956 h 3105556"/>
              <a:gd name="connsiteX260" fmla="*/ 1737727 w 2550527"/>
              <a:gd name="connsiteY260" fmla="*/ 1119276 h 3105556"/>
              <a:gd name="connsiteX261" fmla="*/ 1742807 w 2550527"/>
              <a:gd name="connsiteY261" fmla="*/ 1175156 h 3105556"/>
              <a:gd name="connsiteX262" fmla="*/ 1758047 w 2550527"/>
              <a:gd name="connsiteY262" fmla="*/ 1231036 h 3105556"/>
              <a:gd name="connsiteX263" fmla="*/ 1768207 w 2550527"/>
              <a:gd name="connsiteY263" fmla="*/ 1256436 h 3105556"/>
              <a:gd name="connsiteX264" fmla="*/ 1783447 w 2550527"/>
              <a:gd name="connsiteY264" fmla="*/ 1271676 h 3105556"/>
              <a:gd name="connsiteX265" fmla="*/ 1798687 w 2550527"/>
              <a:gd name="connsiteY265" fmla="*/ 1368196 h 3105556"/>
              <a:gd name="connsiteX266" fmla="*/ 1808847 w 2550527"/>
              <a:gd name="connsiteY266" fmla="*/ 1393596 h 3105556"/>
              <a:gd name="connsiteX267" fmla="*/ 1829167 w 2550527"/>
              <a:gd name="connsiteY267" fmla="*/ 1429156 h 3105556"/>
              <a:gd name="connsiteX268" fmla="*/ 1834247 w 2550527"/>
              <a:gd name="connsiteY268" fmla="*/ 1449476 h 3105556"/>
              <a:gd name="connsiteX269" fmla="*/ 1859647 w 2550527"/>
              <a:gd name="connsiteY269" fmla="*/ 1495196 h 3105556"/>
              <a:gd name="connsiteX270" fmla="*/ 1869807 w 2550527"/>
              <a:gd name="connsiteY270" fmla="*/ 1525676 h 3105556"/>
              <a:gd name="connsiteX271" fmla="*/ 1879967 w 2550527"/>
              <a:gd name="connsiteY271" fmla="*/ 1566316 h 3105556"/>
              <a:gd name="connsiteX272" fmla="*/ 1890127 w 2550527"/>
              <a:gd name="connsiteY272" fmla="*/ 1581556 h 3105556"/>
              <a:gd name="connsiteX273" fmla="*/ 1905367 w 2550527"/>
              <a:gd name="connsiteY273" fmla="*/ 1617116 h 3105556"/>
              <a:gd name="connsiteX274" fmla="*/ 1910447 w 2550527"/>
              <a:gd name="connsiteY274" fmla="*/ 1632356 h 3105556"/>
              <a:gd name="connsiteX275" fmla="*/ 1925687 w 2550527"/>
              <a:gd name="connsiteY275" fmla="*/ 1642516 h 3105556"/>
              <a:gd name="connsiteX276" fmla="*/ 1940927 w 2550527"/>
              <a:gd name="connsiteY276" fmla="*/ 1662836 h 3105556"/>
              <a:gd name="connsiteX277" fmla="*/ 1966327 w 2550527"/>
              <a:gd name="connsiteY277" fmla="*/ 1708556 h 3105556"/>
              <a:gd name="connsiteX278" fmla="*/ 1971407 w 2550527"/>
              <a:gd name="connsiteY278" fmla="*/ 1723796 h 3105556"/>
              <a:gd name="connsiteX279" fmla="*/ 1991727 w 2550527"/>
              <a:gd name="connsiteY279" fmla="*/ 1749196 h 3105556"/>
              <a:gd name="connsiteX280" fmla="*/ 2042527 w 2550527"/>
              <a:gd name="connsiteY280" fmla="*/ 1794916 h 3105556"/>
              <a:gd name="connsiteX281" fmla="*/ 2067927 w 2550527"/>
              <a:gd name="connsiteY281" fmla="*/ 1825396 h 3105556"/>
              <a:gd name="connsiteX282" fmla="*/ 2083167 w 2550527"/>
              <a:gd name="connsiteY282" fmla="*/ 1845716 h 3105556"/>
              <a:gd name="connsiteX283" fmla="*/ 2098407 w 2550527"/>
              <a:gd name="connsiteY283" fmla="*/ 1855876 h 3105556"/>
              <a:gd name="connsiteX284" fmla="*/ 2113647 w 2550527"/>
              <a:gd name="connsiteY284" fmla="*/ 1871116 h 3105556"/>
              <a:gd name="connsiteX285" fmla="*/ 2159367 w 2550527"/>
              <a:gd name="connsiteY285" fmla="*/ 1906676 h 3105556"/>
              <a:gd name="connsiteX286" fmla="*/ 2189847 w 2550527"/>
              <a:gd name="connsiteY286" fmla="*/ 1937156 h 3105556"/>
              <a:gd name="connsiteX287" fmla="*/ 2225407 w 2550527"/>
              <a:gd name="connsiteY287" fmla="*/ 1982876 h 3105556"/>
              <a:gd name="connsiteX288" fmla="*/ 2240647 w 2550527"/>
              <a:gd name="connsiteY288" fmla="*/ 1993036 h 3105556"/>
              <a:gd name="connsiteX289" fmla="*/ 2250807 w 2550527"/>
              <a:gd name="connsiteY289" fmla="*/ 2008276 h 3105556"/>
              <a:gd name="connsiteX290" fmla="*/ 2281287 w 2550527"/>
              <a:gd name="connsiteY290" fmla="*/ 2028596 h 3105556"/>
              <a:gd name="connsiteX291" fmla="*/ 2327007 w 2550527"/>
              <a:gd name="connsiteY291" fmla="*/ 2064156 h 3105556"/>
              <a:gd name="connsiteX292" fmla="*/ 2347327 w 2550527"/>
              <a:gd name="connsiteY292" fmla="*/ 2079396 h 3105556"/>
              <a:gd name="connsiteX293" fmla="*/ 2372727 w 2550527"/>
              <a:gd name="connsiteY293" fmla="*/ 2135276 h 3105556"/>
              <a:gd name="connsiteX294" fmla="*/ 2387967 w 2550527"/>
              <a:gd name="connsiteY294" fmla="*/ 2145436 h 3105556"/>
              <a:gd name="connsiteX295" fmla="*/ 2413367 w 2550527"/>
              <a:gd name="connsiteY295" fmla="*/ 2175916 h 3105556"/>
              <a:gd name="connsiteX296" fmla="*/ 2428607 w 2550527"/>
              <a:gd name="connsiteY296" fmla="*/ 2186076 h 3105556"/>
              <a:gd name="connsiteX297" fmla="*/ 2438767 w 2550527"/>
              <a:gd name="connsiteY297" fmla="*/ 2206396 h 3105556"/>
              <a:gd name="connsiteX298" fmla="*/ 2459087 w 2550527"/>
              <a:gd name="connsiteY298" fmla="*/ 2221636 h 3105556"/>
              <a:gd name="connsiteX299" fmla="*/ 2474327 w 2550527"/>
              <a:gd name="connsiteY299" fmla="*/ 2236876 h 3105556"/>
              <a:gd name="connsiteX300" fmla="*/ 2494647 w 2550527"/>
              <a:gd name="connsiteY300" fmla="*/ 2252116 h 3105556"/>
              <a:gd name="connsiteX301" fmla="*/ 2509887 w 2550527"/>
              <a:gd name="connsiteY301" fmla="*/ 2262276 h 3105556"/>
              <a:gd name="connsiteX302" fmla="*/ 2545447 w 2550527"/>
              <a:gd name="connsiteY302" fmla="*/ 2292756 h 3105556"/>
              <a:gd name="connsiteX303" fmla="*/ 2550527 w 2550527"/>
              <a:gd name="connsiteY303" fmla="*/ 2358796 h 310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2550527" h="3105556">
                <a:moveTo>
                  <a:pt x="2550527" y="2358796"/>
                </a:moveTo>
                <a:cubicBezTo>
                  <a:pt x="2497207" y="2369460"/>
                  <a:pt x="2541916" y="2352873"/>
                  <a:pt x="2520047" y="2379116"/>
                </a:cubicBezTo>
                <a:cubicBezTo>
                  <a:pt x="2514627" y="2385620"/>
                  <a:pt x="2505992" y="2388661"/>
                  <a:pt x="2499727" y="2394356"/>
                </a:cubicBezTo>
                <a:cubicBezTo>
                  <a:pt x="2487323" y="2405632"/>
                  <a:pt x="2476020" y="2418063"/>
                  <a:pt x="2464167" y="2429916"/>
                </a:cubicBezTo>
                <a:cubicBezTo>
                  <a:pt x="2445705" y="2448378"/>
                  <a:pt x="2449979" y="2442667"/>
                  <a:pt x="2433687" y="2465476"/>
                </a:cubicBezTo>
                <a:cubicBezTo>
                  <a:pt x="2430138" y="2470444"/>
                  <a:pt x="2428495" y="2477167"/>
                  <a:pt x="2423527" y="2480716"/>
                </a:cubicBezTo>
                <a:cubicBezTo>
                  <a:pt x="2416107" y="2486016"/>
                  <a:pt x="2406594" y="2487489"/>
                  <a:pt x="2398127" y="2490876"/>
                </a:cubicBezTo>
                <a:cubicBezTo>
                  <a:pt x="2374183" y="2526792"/>
                  <a:pt x="2405453" y="2483550"/>
                  <a:pt x="2367647" y="2521356"/>
                </a:cubicBezTo>
                <a:cubicBezTo>
                  <a:pt x="2341908" y="2547095"/>
                  <a:pt x="2364599" y="2537951"/>
                  <a:pt x="2332087" y="2556916"/>
                </a:cubicBezTo>
                <a:cubicBezTo>
                  <a:pt x="2319005" y="2564547"/>
                  <a:pt x="2303564" y="2568149"/>
                  <a:pt x="2291447" y="2577236"/>
                </a:cubicBezTo>
                <a:cubicBezTo>
                  <a:pt x="2225038" y="2627043"/>
                  <a:pt x="2307885" y="2565495"/>
                  <a:pt x="2255887" y="2602636"/>
                </a:cubicBezTo>
                <a:cubicBezTo>
                  <a:pt x="2248997" y="2607557"/>
                  <a:pt x="2243140" y="2614090"/>
                  <a:pt x="2235567" y="2617876"/>
                </a:cubicBezTo>
                <a:cubicBezTo>
                  <a:pt x="2229322" y="2620998"/>
                  <a:pt x="2222020" y="2621263"/>
                  <a:pt x="2215247" y="2622956"/>
                </a:cubicBezTo>
                <a:cubicBezTo>
                  <a:pt x="2204795" y="2638633"/>
                  <a:pt x="2205058" y="2640398"/>
                  <a:pt x="2189847" y="2653436"/>
                </a:cubicBezTo>
                <a:cubicBezTo>
                  <a:pt x="2183419" y="2658946"/>
                  <a:pt x="2175955" y="2663166"/>
                  <a:pt x="2169527" y="2668676"/>
                </a:cubicBezTo>
                <a:cubicBezTo>
                  <a:pt x="2164072" y="2673351"/>
                  <a:pt x="2160567" y="2680427"/>
                  <a:pt x="2154287" y="2683916"/>
                </a:cubicBezTo>
                <a:cubicBezTo>
                  <a:pt x="2136622" y="2693730"/>
                  <a:pt x="2121524" y="2693144"/>
                  <a:pt x="2103487" y="2699156"/>
                </a:cubicBezTo>
                <a:cubicBezTo>
                  <a:pt x="2094836" y="2702040"/>
                  <a:pt x="2086625" y="2706114"/>
                  <a:pt x="2078087" y="2709316"/>
                </a:cubicBezTo>
                <a:cubicBezTo>
                  <a:pt x="2073073" y="2711196"/>
                  <a:pt x="2067636" y="2712001"/>
                  <a:pt x="2062847" y="2714396"/>
                </a:cubicBezTo>
                <a:cubicBezTo>
                  <a:pt x="2054016" y="2718812"/>
                  <a:pt x="2045820" y="2724403"/>
                  <a:pt x="2037447" y="2729636"/>
                </a:cubicBezTo>
                <a:cubicBezTo>
                  <a:pt x="2032270" y="2732872"/>
                  <a:pt x="2027668" y="2737066"/>
                  <a:pt x="2022207" y="2739796"/>
                </a:cubicBezTo>
                <a:cubicBezTo>
                  <a:pt x="2002588" y="2749605"/>
                  <a:pt x="2007789" y="2739180"/>
                  <a:pt x="1986647" y="2755036"/>
                </a:cubicBezTo>
                <a:cubicBezTo>
                  <a:pt x="1978984" y="2760783"/>
                  <a:pt x="1973600" y="2769122"/>
                  <a:pt x="1966327" y="2775356"/>
                </a:cubicBezTo>
                <a:cubicBezTo>
                  <a:pt x="1957190" y="2783188"/>
                  <a:pt x="1917341" y="2804627"/>
                  <a:pt x="1915527" y="2805836"/>
                </a:cubicBezTo>
                <a:cubicBezTo>
                  <a:pt x="1901438" y="2815229"/>
                  <a:pt x="1890951" y="2830961"/>
                  <a:pt x="1874887" y="2836316"/>
                </a:cubicBezTo>
                <a:cubicBezTo>
                  <a:pt x="1861128" y="2840902"/>
                  <a:pt x="1855810" y="2841190"/>
                  <a:pt x="1844407" y="2851556"/>
                </a:cubicBezTo>
                <a:cubicBezTo>
                  <a:pt x="1792966" y="2898321"/>
                  <a:pt x="1823902" y="2885484"/>
                  <a:pt x="1788527" y="2897276"/>
                </a:cubicBezTo>
                <a:cubicBezTo>
                  <a:pt x="1775285" y="2910518"/>
                  <a:pt x="1764689" y="2924435"/>
                  <a:pt x="1747887" y="2932836"/>
                </a:cubicBezTo>
                <a:cubicBezTo>
                  <a:pt x="1743098" y="2935231"/>
                  <a:pt x="1737569" y="2935807"/>
                  <a:pt x="1732647" y="2937916"/>
                </a:cubicBezTo>
                <a:cubicBezTo>
                  <a:pt x="1725686" y="2940899"/>
                  <a:pt x="1718947" y="2944398"/>
                  <a:pt x="1712327" y="2948076"/>
                </a:cubicBezTo>
                <a:cubicBezTo>
                  <a:pt x="1697197" y="2956482"/>
                  <a:pt x="1660084" y="2981337"/>
                  <a:pt x="1646287" y="2983636"/>
                </a:cubicBezTo>
                <a:lnTo>
                  <a:pt x="1615807" y="2988716"/>
                </a:lnTo>
                <a:cubicBezTo>
                  <a:pt x="1607340" y="2992103"/>
                  <a:pt x="1598945" y="2995674"/>
                  <a:pt x="1590407" y="2998876"/>
                </a:cubicBezTo>
                <a:cubicBezTo>
                  <a:pt x="1585393" y="3000756"/>
                  <a:pt x="1580089" y="3001847"/>
                  <a:pt x="1575167" y="3003956"/>
                </a:cubicBezTo>
                <a:cubicBezTo>
                  <a:pt x="1568206" y="3006939"/>
                  <a:pt x="1562128" y="3012036"/>
                  <a:pt x="1554847" y="3014116"/>
                </a:cubicBezTo>
                <a:cubicBezTo>
                  <a:pt x="1538243" y="3018860"/>
                  <a:pt x="1520932" y="3020658"/>
                  <a:pt x="1504047" y="3024276"/>
                </a:cubicBezTo>
                <a:cubicBezTo>
                  <a:pt x="1439544" y="3038098"/>
                  <a:pt x="1536362" y="3018234"/>
                  <a:pt x="1458327" y="3039516"/>
                </a:cubicBezTo>
                <a:cubicBezTo>
                  <a:pt x="1448390" y="3042226"/>
                  <a:pt x="1437840" y="3042098"/>
                  <a:pt x="1427847" y="3044596"/>
                </a:cubicBezTo>
                <a:cubicBezTo>
                  <a:pt x="1414974" y="3047814"/>
                  <a:pt x="1384953" y="3059145"/>
                  <a:pt x="1371967" y="3064916"/>
                </a:cubicBezTo>
                <a:cubicBezTo>
                  <a:pt x="1345503" y="3076678"/>
                  <a:pt x="1358901" y="3074641"/>
                  <a:pt x="1331327" y="3080156"/>
                </a:cubicBezTo>
                <a:cubicBezTo>
                  <a:pt x="1321227" y="3082176"/>
                  <a:pt x="1310840" y="3082738"/>
                  <a:pt x="1300847" y="3085236"/>
                </a:cubicBezTo>
                <a:cubicBezTo>
                  <a:pt x="1290457" y="3087833"/>
                  <a:pt x="1281028" y="3094381"/>
                  <a:pt x="1270367" y="3095396"/>
                </a:cubicBezTo>
                <a:lnTo>
                  <a:pt x="1163687" y="3105556"/>
                </a:lnTo>
                <a:cubicBezTo>
                  <a:pt x="1143367" y="3102169"/>
                  <a:pt x="1122927" y="3099436"/>
                  <a:pt x="1102727" y="3095396"/>
                </a:cubicBezTo>
                <a:cubicBezTo>
                  <a:pt x="1097476" y="3094346"/>
                  <a:pt x="1090832" y="3094497"/>
                  <a:pt x="1087487" y="3090316"/>
                </a:cubicBezTo>
                <a:cubicBezTo>
                  <a:pt x="1083126" y="3084864"/>
                  <a:pt x="1084100" y="3076769"/>
                  <a:pt x="1082407" y="3069996"/>
                </a:cubicBezTo>
                <a:cubicBezTo>
                  <a:pt x="1084100" y="3053063"/>
                  <a:pt x="1082482" y="3035461"/>
                  <a:pt x="1087487" y="3019196"/>
                </a:cubicBezTo>
                <a:cubicBezTo>
                  <a:pt x="1091186" y="3007175"/>
                  <a:pt x="1110226" y="3001537"/>
                  <a:pt x="1117967" y="2993796"/>
                </a:cubicBezTo>
                <a:cubicBezTo>
                  <a:pt x="1123954" y="2987809"/>
                  <a:pt x="1128720" y="2980656"/>
                  <a:pt x="1133207" y="2973476"/>
                </a:cubicBezTo>
                <a:cubicBezTo>
                  <a:pt x="1137221" y="2967054"/>
                  <a:pt x="1139471" y="2959650"/>
                  <a:pt x="1143367" y="2953156"/>
                </a:cubicBezTo>
                <a:cubicBezTo>
                  <a:pt x="1149649" y="2942685"/>
                  <a:pt x="1157757" y="2933350"/>
                  <a:pt x="1163687" y="2922676"/>
                </a:cubicBezTo>
                <a:cubicBezTo>
                  <a:pt x="1166288" y="2917995"/>
                  <a:pt x="1166247" y="2912161"/>
                  <a:pt x="1168767" y="2907436"/>
                </a:cubicBezTo>
                <a:cubicBezTo>
                  <a:pt x="1179837" y="2886679"/>
                  <a:pt x="1193807" y="2867517"/>
                  <a:pt x="1204327" y="2846476"/>
                </a:cubicBezTo>
                <a:cubicBezTo>
                  <a:pt x="1207714" y="2839703"/>
                  <a:pt x="1210286" y="2832457"/>
                  <a:pt x="1214487" y="2826156"/>
                </a:cubicBezTo>
                <a:cubicBezTo>
                  <a:pt x="1223880" y="2812067"/>
                  <a:pt x="1234807" y="2799063"/>
                  <a:pt x="1244967" y="2785516"/>
                </a:cubicBezTo>
                <a:cubicBezTo>
                  <a:pt x="1258932" y="2743620"/>
                  <a:pt x="1236625" y="2808911"/>
                  <a:pt x="1270367" y="2724556"/>
                </a:cubicBezTo>
                <a:cubicBezTo>
                  <a:pt x="1274344" y="2714612"/>
                  <a:pt x="1273671" y="2702303"/>
                  <a:pt x="1280527" y="2694076"/>
                </a:cubicBezTo>
                <a:cubicBezTo>
                  <a:pt x="1288994" y="2683916"/>
                  <a:pt x="1298343" y="2674431"/>
                  <a:pt x="1305927" y="2663596"/>
                </a:cubicBezTo>
                <a:cubicBezTo>
                  <a:pt x="1341883" y="2612231"/>
                  <a:pt x="1280989" y="2683146"/>
                  <a:pt x="1326247" y="2607716"/>
                </a:cubicBezTo>
                <a:cubicBezTo>
                  <a:pt x="1330603" y="2600456"/>
                  <a:pt x="1339794" y="2597556"/>
                  <a:pt x="1346567" y="2592476"/>
                </a:cubicBezTo>
                <a:cubicBezTo>
                  <a:pt x="1353832" y="2577947"/>
                  <a:pt x="1368496" y="2549612"/>
                  <a:pt x="1371967" y="2536596"/>
                </a:cubicBezTo>
                <a:cubicBezTo>
                  <a:pt x="1375485" y="2523405"/>
                  <a:pt x="1373736" y="2509200"/>
                  <a:pt x="1377047" y="2495956"/>
                </a:cubicBezTo>
                <a:cubicBezTo>
                  <a:pt x="1378884" y="2488609"/>
                  <a:pt x="1384619" y="2482753"/>
                  <a:pt x="1387207" y="2475636"/>
                </a:cubicBezTo>
                <a:cubicBezTo>
                  <a:pt x="1406147" y="2423552"/>
                  <a:pt x="1387011" y="2455610"/>
                  <a:pt x="1407527" y="2424836"/>
                </a:cubicBezTo>
                <a:cubicBezTo>
                  <a:pt x="1424154" y="2358330"/>
                  <a:pt x="1397582" y="2449807"/>
                  <a:pt x="1427847" y="2389276"/>
                </a:cubicBezTo>
                <a:cubicBezTo>
                  <a:pt x="1431708" y="2381553"/>
                  <a:pt x="1429606" y="2371846"/>
                  <a:pt x="1432927" y="2363876"/>
                </a:cubicBezTo>
                <a:cubicBezTo>
                  <a:pt x="1438178" y="2351274"/>
                  <a:pt x="1446474" y="2340169"/>
                  <a:pt x="1453247" y="2328316"/>
                </a:cubicBezTo>
                <a:cubicBezTo>
                  <a:pt x="1464844" y="2281928"/>
                  <a:pt x="1449084" y="2338724"/>
                  <a:pt x="1473567" y="2277516"/>
                </a:cubicBezTo>
                <a:cubicBezTo>
                  <a:pt x="1479533" y="2262601"/>
                  <a:pt x="1481156" y="2245921"/>
                  <a:pt x="1488807" y="2231796"/>
                </a:cubicBezTo>
                <a:cubicBezTo>
                  <a:pt x="1503346" y="2204954"/>
                  <a:pt x="1518021" y="2177182"/>
                  <a:pt x="1539607" y="2155596"/>
                </a:cubicBezTo>
                <a:cubicBezTo>
                  <a:pt x="1544687" y="2150516"/>
                  <a:pt x="1550536" y="2146103"/>
                  <a:pt x="1554847" y="2140356"/>
                </a:cubicBezTo>
                <a:cubicBezTo>
                  <a:pt x="1560771" y="2132457"/>
                  <a:pt x="1564425" y="2123045"/>
                  <a:pt x="1570087" y="2114956"/>
                </a:cubicBezTo>
                <a:cubicBezTo>
                  <a:pt x="1576305" y="2106073"/>
                  <a:pt x="1583634" y="2098023"/>
                  <a:pt x="1590407" y="2089556"/>
                </a:cubicBezTo>
                <a:cubicBezTo>
                  <a:pt x="1597543" y="2068148"/>
                  <a:pt x="1606990" y="2037413"/>
                  <a:pt x="1620887" y="2023516"/>
                </a:cubicBezTo>
                <a:lnTo>
                  <a:pt x="1641207" y="2003196"/>
                </a:lnTo>
                <a:cubicBezTo>
                  <a:pt x="1644594" y="1994729"/>
                  <a:pt x="1647289" y="1985952"/>
                  <a:pt x="1651367" y="1977796"/>
                </a:cubicBezTo>
                <a:cubicBezTo>
                  <a:pt x="1654097" y="1972335"/>
                  <a:pt x="1659047" y="1968135"/>
                  <a:pt x="1661527" y="1962556"/>
                </a:cubicBezTo>
                <a:cubicBezTo>
                  <a:pt x="1665877" y="1952769"/>
                  <a:pt x="1667337" y="1941863"/>
                  <a:pt x="1671687" y="1932076"/>
                </a:cubicBezTo>
                <a:cubicBezTo>
                  <a:pt x="1674388" y="1925998"/>
                  <a:pt x="1695040" y="1899245"/>
                  <a:pt x="1697087" y="1896516"/>
                </a:cubicBezTo>
                <a:cubicBezTo>
                  <a:pt x="1698780" y="1891436"/>
                  <a:pt x="1699566" y="1885957"/>
                  <a:pt x="1702167" y="1881276"/>
                </a:cubicBezTo>
                <a:cubicBezTo>
                  <a:pt x="1723570" y="1842750"/>
                  <a:pt x="1719453" y="1863955"/>
                  <a:pt x="1727567" y="1835556"/>
                </a:cubicBezTo>
                <a:cubicBezTo>
                  <a:pt x="1729485" y="1828843"/>
                  <a:pt x="1730641" y="1821923"/>
                  <a:pt x="1732647" y="1815236"/>
                </a:cubicBezTo>
                <a:cubicBezTo>
                  <a:pt x="1735724" y="1804978"/>
                  <a:pt x="1742807" y="1784756"/>
                  <a:pt x="1742807" y="1784756"/>
                </a:cubicBezTo>
                <a:cubicBezTo>
                  <a:pt x="1740937" y="1756699"/>
                  <a:pt x="1750980" y="1716729"/>
                  <a:pt x="1727567" y="1693316"/>
                </a:cubicBezTo>
                <a:cubicBezTo>
                  <a:pt x="1723250" y="1688999"/>
                  <a:pt x="1717407" y="1686543"/>
                  <a:pt x="1712327" y="1683156"/>
                </a:cubicBezTo>
                <a:cubicBezTo>
                  <a:pt x="1704046" y="1658313"/>
                  <a:pt x="1703066" y="1648026"/>
                  <a:pt x="1686927" y="1627276"/>
                </a:cubicBezTo>
                <a:cubicBezTo>
                  <a:pt x="1681046" y="1619715"/>
                  <a:pt x="1673380" y="1613729"/>
                  <a:pt x="1666607" y="1606956"/>
                </a:cubicBezTo>
                <a:cubicBezTo>
                  <a:pt x="1662210" y="1593766"/>
                  <a:pt x="1657441" y="1578465"/>
                  <a:pt x="1651367" y="1566316"/>
                </a:cubicBezTo>
                <a:cubicBezTo>
                  <a:pt x="1646951" y="1557485"/>
                  <a:pt x="1641207" y="1549383"/>
                  <a:pt x="1636127" y="1540916"/>
                </a:cubicBezTo>
                <a:cubicBezTo>
                  <a:pt x="1620246" y="1477392"/>
                  <a:pt x="1640543" y="1556371"/>
                  <a:pt x="1625967" y="1505356"/>
                </a:cubicBezTo>
                <a:cubicBezTo>
                  <a:pt x="1624049" y="1498643"/>
                  <a:pt x="1623637" y="1491453"/>
                  <a:pt x="1620887" y="1485036"/>
                </a:cubicBezTo>
                <a:cubicBezTo>
                  <a:pt x="1618482" y="1479424"/>
                  <a:pt x="1613756" y="1475097"/>
                  <a:pt x="1610727" y="1469796"/>
                </a:cubicBezTo>
                <a:cubicBezTo>
                  <a:pt x="1606970" y="1463221"/>
                  <a:pt x="1605922" y="1454831"/>
                  <a:pt x="1600567" y="1449476"/>
                </a:cubicBezTo>
                <a:cubicBezTo>
                  <a:pt x="1596781" y="1445690"/>
                  <a:pt x="1590407" y="1446089"/>
                  <a:pt x="1585327" y="1444396"/>
                </a:cubicBezTo>
                <a:cubicBezTo>
                  <a:pt x="1575394" y="1429497"/>
                  <a:pt x="1574293" y="1430742"/>
                  <a:pt x="1570087" y="1413916"/>
                </a:cubicBezTo>
                <a:cubicBezTo>
                  <a:pt x="1567993" y="1405539"/>
                  <a:pt x="1568214" y="1396533"/>
                  <a:pt x="1565007" y="1388516"/>
                </a:cubicBezTo>
                <a:cubicBezTo>
                  <a:pt x="1556043" y="1366107"/>
                  <a:pt x="1545879" y="1359228"/>
                  <a:pt x="1529447" y="1342796"/>
                </a:cubicBezTo>
                <a:cubicBezTo>
                  <a:pt x="1527754" y="1337716"/>
                  <a:pt x="1526247" y="1332570"/>
                  <a:pt x="1524367" y="1327556"/>
                </a:cubicBezTo>
                <a:cubicBezTo>
                  <a:pt x="1521165" y="1319018"/>
                  <a:pt x="1516419" y="1311003"/>
                  <a:pt x="1514207" y="1302156"/>
                </a:cubicBezTo>
                <a:cubicBezTo>
                  <a:pt x="1509615" y="1283789"/>
                  <a:pt x="1507760" y="1264840"/>
                  <a:pt x="1504047" y="1246276"/>
                </a:cubicBezTo>
                <a:cubicBezTo>
                  <a:pt x="1502678" y="1239430"/>
                  <a:pt x="1502089" y="1232201"/>
                  <a:pt x="1498967" y="1225956"/>
                </a:cubicBezTo>
                <a:cubicBezTo>
                  <a:pt x="1495181" y="1218383"/>
                  <a:pt x="1488214" y="1212816"/>
                  <a:pt x="1483727" y="1205636"/>
                </a:cubicBezTo>
                <a:cubicBezTo>
                  <a:pt x="1479713" y="1199214"/>
                  <a:pt x="1477245" y="1191936"/>
                  <a:pt x="1473567" y="1185316"/>
                </a:cubicBezTo>
                <a:cubicBezTo>
                  <a:pt x="1468772" y="1176685"/>
                  <a:pt x="1462743" y="1168747"/>
                  <a:pt x="1458327" y="1159916"/>
                </a:cubicBezTo>
                <a:cubicBezTo>
                  <a:pt x="1455932" y="1155127"/>
                  <a:pt x="1456535" y="1148903"/>
                  <a:pt x="1453247" y="1144676"/>
                </a:cubicBezTo>
                <a:cubicBezTo>
                  <a:pt x="1444426" y="1133334"/>
                  <a:pt x="1431965" y="1125234"/>
                  <a:pt x="1422767" y="1114196"/>
                </a:cubicBezTo>
                <a:cubicBezTo>
                  <a:pt x="1414950" y="1104815"/>
                  <a:pt x="1409944" y="1093355"/>
                  <a:pt x="1402447" y="1083716"/>
                </a:cubicBezTo>
                <a:cubicBezTo>
                  <a:pt x="1398036" y="1078045"/>
                  <a:pt x="1391064" y="1074537"/>
                  <a:pt x="1387207" y="1068476"/>
                </a:cubicBezTo>
                <a:cubicBezTo>
                  <a:pt x="1379076" y="1055698"/>
                  <a:pt x="1375974" y="1039953"/>
                  <a:pt x="1366887" y="1027836"/>
                </a:cubicBezTo>
                <a:cubicBezTo>
                  <a:pt x="1354900" y="1011853"/>
                  <a:pt x="1348460" y="1005791"/>
                  <a:pt x="1341487" y="987196"/>
                </a:cubicBezTo>
                <a:cubicBezTo>
                  <a:pt x="1339036" y="980659"/>
                  <a:pt x="1338858" y="973413"/>
                  <a:pt x="1336407" y="966876"/>
                </a:cubicBezTo>
                <a:cubicBezTo>
                  <a:pt x="1334016" y="960501"/>
                  <a:pt x="1321982" y="937211"/>
                  <a:pt x="1316087" y="931316"/>
                </a:cubicBezTo>
                <a:cubicBezTo>
                  <a:pt x="1311770" y="926999"/>
                  <a:pt x="1305927" y="924543"/>
                  <a:pt x="1300847" y="921156"/>
                </a:cubicBezTo>
                <a:cubicBezTo>
                  <a:pt x="1297460" y="914383"/>
                  <a:pt x="1295535" y="906654"/>
                  <a:pt x="1290687" y="900836"/>
                </a:cubicBezTo>
                <a:cubicBezTo>
                  <a:pt x="1283112" y="891746"/>
                  <a:pt x="1270609" y="889063"/>
                  <a:pt x="1260207" y="885596"/>
                </a:cubicBezTo>
                <a:cubicBezTo>
                  <a:pt x="1253434" y="880516"/>
                  <a:pt x="1246315" y="875866"/>
                  <a:pt x="1239887" y="870356"/>
                </a:cubicBezTo>
                <a:cubicBezTo>
                  <a:pt x="1234432" y="865681"/>
                  <a:pt x="1230625" y="859101"/>
                  <a:pt x="1224647" y="855116"/>
                </a:cubicBezTo>
                <a:cubicBezTo>
                  <a:pt x="1220192" y="852146"/>
                  <a:pt x="1214487" y="851729"/>
                  <a:pt x="1209407" y="850036"/>
                </a:cubicBezTo>
                <a:cubicBezTo>
                  <a:pt x="1185700" y="814476"/>
                  <a:pt x="1199247" y="826329"/>
                  <a:pt x="1173847" y="809396"/>
                </a:cubicBezTo>
                <a:cubicBezTo>
                  <a:pt x="1170460" y="802623"/>
                  <a:pt x="1169042" y="794431"/>
                  <a:pt x="1163687" y="789076"/>
                </a:cubicBezTo>
                <a:cubicBezTo>
                  <a:pt x="1159901" y="785290"/>
                  <a:pt x="1153236" y="786391"/>
                  <a:pt x="1148447" y="783996"/>
                </a:cubicBezTo>
                <a:cubicBezTo>
                  <a:pt x="1132722" y="776134"/>
                  <a:pt x="1128994" y="767800"/>
                  <a:pt x="1112887" y="758596"/>
                </a:cubicBezTo>
                <a:cubicBezTo>
                  <a:pt x="1108238" y="755939"/>
                  <a:pt x="1102842" y="754815"/>
                  <a:pt x="1097647" y="753516"/>
                </a:cubicBezTo>
                <a:cubicBezTo>
                  <a:pt x="1089270" y="751422"/>
                  <a:pt x="1080577" y="750708"/>
                  <a:pt x="1072247" y="748436"/>
                </a:cubicBezTo>
                <a:cubicBezTo>
                  <a:pt x="1061915" y="745618"/>
                  <a:pt x="1041767" y="738276"/>
                  <a:pt x="1041767" y="738276"/>
                </a:cubicBezTo>
                <a:cubicBezTo>
                  <a:pt x="1023140" y="741663"/>
                  <a:pt x="1003848" y="742449"/>
                  <a:pt x="985887" y="748436"/>
                </a:cubicBezTo>
                <a:cubicBezTo>
                  <a:pt x="967751" y="754481"/>
                  <a:pt x="965167" y="765903"/>
                  <a:pt x="955407" y="778916"/>
                </a:cubicBezTo>
                <a:cubicBezTo>
                  <a:pt x="948901" y="787590"/>
                  <a:pt x="942227" y="796156"/>
                  <a:pt x="935087" y="804316"/>
                </a:cubicBezTo>
                <a:cubicBezTo>
                  <a:pt x="900646" y="843677"/>
                  <a:pt x="942629" y="786614"/>
                  <a:pt x="879207" y="850036"/>
                </a:cubicBezTo>
                <a:cubicBezTo>
                  <a:pt x="865660" y="863583"/>
                  <a:pt x="853893" y="879181"/>
                  <a:pt x="838567" y="890676"/>
                </a:cubicBezTo>
                <a:cubicBezTo>
                  <a:pt x="838085" y="891037"/>
                  <a:pt x="807464" y="914590"/>
                  <a:pt x="803007" y="916076"/>
                </a:cubicBezTo>
                <a:cubicBezTo>
                  <a:pt x="772996" y="926080"/>
                  <a:pt x="741712" y="931884"/>
                  <a:pt x="711567" y="941476"/>
                </a:cubicBezTo>
                <a:cubicBezTo>
                  <a:pt x="704351" y="943772"/>
                  <a:pt x="698167" y="948560"/>
                  <a:pt x="691247" y="951636"/>
                </a:cubicBezTo>
                <a:cubicBezTo>
                  <a:pt x="678047" y="957503"/>
                  <a:pt x="658033" y="963619"/>
                  <a:pt x="645527" y="971956"/>
                </a:cubicBezTo>
                <a:cubicBezTo>
                  <a:pt x="604803" y="999106"/>
                  <a:pt x="637003" y="988057"/>
                  <a:pt x="599807" y="997356"/>
                </a:cubicBezTo>
                <a:cubicBezTo>
                  <a:pt x="594727" y="1002436"/>
                  <a:pt x="589166" y="1007077"/>
                  <a:pt x="584567" y="1012596"/>
                </a:cubicBezTo>
                <a:cubicBezTo>
                  <a:pt x="580658" y="1017286"/>
                  <a:pt x="579175" y="1024022"/>
                  <a:pt x="574407" y="1027836"/>
                </a:cubicBezTo>
                <a:cubicBezTo>
                  <a:pt x="570226" y="1031181"/>
                  <a:pt x="564247" y="1031223"/>
                  <a:pt x="559167" y="1032916"/>
                </a:cubicBezTo>
                <a:cubicBezTo>
                  <a:pt x="530428" y="1076025"/>
                  <a:pt x="574870" y="1015597"/>
                  <a:pt x="523607" y="1058316"/>
                </a:cubicBezTo>
                <a:cubicBezTo>
                  <a:pt x="519493" y="1061744"/>
                  <a:pt x="521815" y="1069329"/>
                  <a:pt x="518527" y="1073556"/>
                </a:cubicBezTo>
                <a:cubicBezTo>
                  <a:pt x="456421" y="1153407"/>
                  <a:pt x="514745" y="1074412"/>
                  <a:pt x="467727" y="1114196"/>
                </a:cubicBezTo>
                <a:cubicBezTo>
                  <a:pt x="413691" y="1159919"/>
                  <a:pt x="435797" y="1146942"/>
                  <a:pt x="401687" y="1185316"/>
                </a:cubicBezTo>
                <a:cubicBezTo>
                  <a:pt x="395323" y="1192475"/>
                  <a:pt x="388640" y="1199402"/>
                  <a:pt x="381367" y="1205636"/>
                </a:cubicBezTo>
                <a:cubicBezTo>
                  <a:pt x="376731" y="1209609"/>
                  <a:pt x="371095" y="1212247"/>
                  <a:pt x="366127" y="1215796"/>
                </a:cubicBezTo>
                <a:cubicBezTo>
                  <a:pt x="359237" y="1220717"/>
                  <a:pt x="352235" y="1225526"/>
                  <a:pt x="345807" y="1231036"/>
                </a:cubicBezTo>
                <a:cubicBezTo>
                  <a:pt x="311582" y="1260372"/>
                  <a:pt x="349010" y="1233981"/>
                  <a:pt x="315327" y="1256436"/>
                </a:cubicBezTo>
                <a:cubicBezTo>
                  <a:pt x="311940" y="1263209"/>
                  <a:pt x="310522" y="1271401"/>
                  <a:pt x="305167" y="1276756"/>
                </a:cubicBezTo>
                <a:cubicBezTo>
                  <a:pt x="277090" y="1304833"/>
                  <a:pt x="275264" y="1303657"/>
                  <a:pt x="249287" y="1312316"/>
                </a:cubicBezTo>
                <a:cubicBezTo>
                  <a:pt x="244207" y="1317396"/>
                  <a:pt x="239502" y="1322881"/>
                  <a:pt x="234047" y="1327556"/>
                </a:cubicBezTo>
                <a:cubicBezTo>
                  <a:pt x="227619" y="1333066"/>
                  <a:pt x="219714" y="1336809"/>
                  <a:pt x="213727" y="1342796"/>
                </a:cubicBezTo>
                <a:cubicBezTo>
                  <a:pt x="209410" y="1347113"/>
                  <a:pt x="208203" y="1354063"/>
                  <a:pt x="203567" y="1358036"/>
                </a:cubicBezTo>
                <a:cubicBezTo>
                  <a:pt x="196070" y="1364462"/>
                  <a:pt x="186540" y="1368043"/>
                  <a:pt x="178167" y="1373276"/>
                </a:cubicBezTo>
                <a:cubicBezTo>
                  <a:pt x="149446" y="1391227"/>
                  <a:pt x="177294" y="1376253"/>
                  <a:pt x="142607" y="1393596"/>
                </a:cubicBezTo>
                <a:cubicBezTo>
                  <a:pt x="135834" y="1403756"/>
                  <a:pt x="133209" y="1418615"/>
                  <a:pt x="122287" y="1424076"/>
                </a:cubicBezTo>
                <a:cubicBezTo>
                  <a:pt x="115514" y="1427463"/>
                  <a:pt x="108542" y="1430479"/>
                  <a:pt x="101967" y="1434236"/>
                </a:cubicBezTo>
                <a:cubicBezTo>
                  <a:pt x="96666" y="1437265"/>
                  <a:pt x="92188" y="1441666"/>
                  <a:pt x="86727" y="1444396"/>
                </a:cubicBezTo>
                <a:cubicBezTo>
                  <a:pt x="81938" y="1446791"/>
                  <a:pt x="76276" y="1447081"/>
                  <a:pt x="71487" y="1449476"/>
                </a:cubicBezTo>
                <a:cubicBezTo>
                  <a:pt x="57342" y="1456549"/>
                  <a:pt x="52242" y="1463641"/>
                  <a:pt x="41007" y="1474876"/>
                </a:cubicBezTo>
                <a:cubicBezTo>
                  <a:pt x="29154" y="1473183"/>
                  <a:pt x="15601" y="1476142"/>
                  <a:pt x="5447" y="1469796"/>
                </a:cubicBezTo>
                <a:cubicBezTo>
                  <a:pt x="-474" y="1466096"/>
                  <a:pt x="-404" y="1456415"/>
                  <a:pt x="367" y="1449476"/>
                </a:cubicBezTo>
                <a:cubicBezTo>
                  <a:pt x="3044" y="1425379"/>
                  <a:pt x="6376" y="1400775"/>
                  <a:pt x="15607" y="1378356"/>
                </a:cubicBezTo>
                <a:cubicBezTo>
                  <a:pt x="18831" y="1370527"/>
                  <a:pt x="29940" y="1369103"/>
                  <a:pt x="35927" y="1363116"/>
                </a:cubicBezTo>
                <a:cubicBezTo>
                  <a:pt x="82959" y="1316084"/>
                  <a:pt x="3071" y="1382569"/>
                  <a:pt x="61327" y="1332636"/>
                </a:cubicBezTo>
                <a:cubicBezTo>
                  <a:pt x="67755" y="1327126"/>
                  <a:pt x="75426" y="1323139"/>
                  <a:pt x="81647" y="1317396"/>
                </a:cubicBezTo>
                <a:cubicBezTo>
                  <a:pt x="97484" y="1302777"/>
                  <a:pt x="127367" y="1271676"/>
                  <a:pt x="127367" y="1271676"/>
                </a:cubicBezTo>
                <a:cubicBezTo>
                  <a:pt x="129060" y="1264903"/>
                  <a:pt x="128747" y="1257277"/>
                  <a:pt x="132447" y="1251356"/>
                </a:cubicBezTo>
                <a:cubicBezTo>
                  <a:pt x="152678" y="1218987"/>
                  <a:pt x="147605" y="1241278"/>
                  <a:pt x="168007" y="1220876"/>
                </a:cubicBezTo>
                <a:cubicBezTo>
                  <a:pt x="175674" y="1213209"/>
                  <a:pt x="180660" y="1203143"/>
                  <a:pt x="188327" y="1195476"/>
                </a:cubicBezTo>
                <a:cubicBezTo>
                  <a:pt x="206757" y="1177046"/>
                  <a:pt x="209141" y="1185272"/>
                  <a:pt x="223887" y="1164996"/>
                </a:cubicBezTo>
                <a:cubicBezTo>
                  <a:pt x="233283" y="1152077"/>
                  <a:pt x="241637" y="1138380"/>
                  <a:pt x="249287" y="1124356"/>
                </a:cubicBezTo>
                <a:cubicBezTo>
                  <a:pt x="251851" y="1119655"/>
                  <a:pt x="250581" y="1112902"/>
                  <a:pt x="254367" y="1109116"/>
                </a:cubicBezTo>
                <a:cubicBezTo>
                  <a:pt x="264667" y="1098816"/>
                  <a:pt x="278552" y="1092816"/>
                  <a:pt x="289927" y="1083716"/>
                </a:cubicBezTo>
                <a:cubicBezTo>
                  <a:pt x="316328" y="1062595"/>
                  <a:pt x="296887" y="1069774"/>
                  <a:pt x="325487" y="1037996"/>
                </a:cubicBezTo>
                <a:cubicBezTo>
                  <a:pt x="332740" y="1029937"/>
                  <a:pt x="343533" y="1025643"/>
                  <a:pt x="350887" y="1017676"/>
                </a:cubicBezTo>
                <a:cubicBezTo>
                  <a:pt x="409288" y="954408"/>
                  <a:pt x="364345" y="986691"/>
                  <a:pt x="401687" y="961796"/>
                </a:cubicBezTo>
                <a:cubicBezTo>
                  <a:pt x="408460" y="951636"/>
                  <a:pt x="414120" y="940638"/>
                  <a:pt x="422007" y="931316"/>
                </a:cubicBezTo>
                <a:cubicBezTo>
                  <a:pt x="432835" y="918519"/>
                  <a:pt x="447509" y="909167"/>
                  <a:pt x="457567" y="895756"/>
                </a:cubicBezTo>
                <a:lnTo>
                  <a:pt x="472807" y="875436"/>
                </a:lnTo>
                <a:cubicBezTo>
                  <a:pt x="481970" y="847946"/>
                  <a:pt x="472925" y="864685"/>
                  <a:pt x="508367" y="839876"/>
                </a:cubicBezTo>
                <a:cubicBezTo>
                  <a:pt x="515303" y="835021"/>
                  <a:pt x="521751" y="829491"/>
                  <a:pt x="528687" y="824636"/>
                </a:cubicBezTo>
                <a:cubicBezTo>
                  <a:pt x="538690" y="817634"/>
                  <a:pt x="550041" y="812428"/>
                  <a:pt x="559167" y="804316"/>
                </a:cubicBezTo>
                <a:cubicBezTo>
                  <a:pt x="565495" y="798691"/>
                  <a:pt x="567560" y="788976"/>
                  <a:pt x="574407" y="783996"/>
                </a:cubicBezTo>
                <a:cubicBezTo>
                  <a:pt x="586656" y="775088"/>
                  <a:pt x="602930" y="772763"/>
                  <a:pt x="615047" y="763676"/>
                </a:cubicBezTo>
                <a:cubicBezTo>
                  <a:pt x="621820" y="758596"/>
                  <a:pt x="629380" y="754423"/>
                  <a:pt x="635367" y="748436"/>
                </a:cubicBezTo>
                <a:cubicBezTo>
                  <a:pt x="639684" y="744119"/>
                  <a:pt x="640643" y="736859"/>
                  <a:pt x="645527" y="733196"/>
                </a:cubicBezTo>
                <a:cubicBezTo>
                  <a:pt x="654614" y="726380"/>
                  <a:pt x="666556" y="724257"/>
                  <a:pt x="676007" y="717956"/>
                </a:cubicBezTo>
                <a:cubicBezTo>
                  <a:pt x="681985" y="713971"/>
                  <a:pt x="685792" y="707391"/>
                  <a:pt x="691247" y="702716"/>
                </a:cubicBezTo>
                <a:cubicBezTo>
                  <a:pt x="726653" y="672368"/>
                  <a:pt x="708192" y="700022"/>
                  <a:pt x="757287" y="646836"/>
                </a:cubicBezTo>
                <a:cubicBezTo>
                  <a:pt x="815329" y="583957"/>
                  <a:pt x="733635" y="655248"/>
                  <a:pt x="787767" y="601116"/>
                </a:cubicBezTo>
                <a:cubicBezTo>
                  <a:pt x="793754" y="595129"/>
                  <a:pt x="801197" y="590797"/>
                  <a:pt x="808087" y="585876"/>
                </a:cubicBezTo>
                <a:cubicBezTo>
                  <a:pt x="813055" y="582327"/>
                  <a:pt x="819010" y="580033"/>
                  <a:pt x="823327" y="575716"/>
                </a:cubicBezTo>
                <a:cubicBezTo>
                  <a:pt x="830994" y="568049"/>
                  <a:pt x="835980" y="557983"/>
                  <a:pt x="843647" y="550316"/>
                </a:cubicBezTo>
                <a:cubicBezTo>
                  <a:pt x="847964" y="545999"/>
                  <a:pt x="854570" y="544473"/>
                  <a:pt x="858887" y="540156"/>
                </a:cubicBezTo>
                <a:cubicBezTo>
                  <a:pt x="864874" y="534169"/>
                  <a:pt x="867699" y="525346"/>
                  <a:pt x="874127" y="519836"/>
                </a:cubicBezTo>
                <a:cubicBezTo>
                  <a:pt x="879877" y="514908"/>
                  <a:pt x="887674" y="513063"/>
                  <a:pt x="894447" y="509676"/>
                </a:cubicBezTo>
                <a:cubicBezTo>
                  <a:pt x="899527" y="502903"/>
                  <a:pt x="903422" y="495051"/>
                  <a:pt x="909687" y="489356"/>
                </a:cubicBezTo>
                <a:cubicBezTo>
                  <a:pt x="922217" y="477965"/>
                  <a:pt x="950327" y="458876"/>
                  <a:pt x="950327" y="458876"/>
                </a:cubicBezTo>
                <a:cubicBezTo>
                  <a:pt x="953714" y="452103"/>
                  <a:pt x="954669" y="443404"/>
                  <a:pt x="960487" y="438556"/>
                </a:cubicBezTo>
                <a:cubicBezTo>
                  <a:pt x="975657" y="425914"/>
                  <a:pt x="1011287" y="408076"/>
                  <a:pt x="1011287" y="408076"/>
                </a:cubicBezTo>
                <a:cubicBezTo>
                  <a:pt x="1033753" y="340677"/>
                  <a:pt x="1002907" y="412423"/>
                  <a:pt x="1051927" y="357276"/>
                </a:cubicBezTo>
                <a:cubicBezTo>
                  <a:pt x="1057985" y="350460"/>
                  <a:pt x="1057254" y="339609"/>
                  <a:pt x="1062087" y="331876"/>
                </a:cubicBezTo>
                <a:cubicBezTo>
                  <a:pt x="1065895" y="325784"/>
                  <a:pt x="1073342" y="322614"/>
                  <a:pt x="1077327" y="316636"/>
                </a:cubicBezTo>
                <a:cubicBezTo>
                  <a:pt x="1090376" y="297062"/>
                  <a:pt x="1098630" y="274388"/>
                  <a:pt x="1112887" y="255676"/>
                </a:cubicBezTo>
                <a:cubicBezTo>
                  <a:pt x="1125949" y="238532"/>
                  <a:pt x="1143367" y="225196"/>
                  <a:pt x="1158607" y="209956"/>
                </a:cubicBezTo>
                <a:cubicBezTo>
                  <a:pt x="1163687" y="204876"/>
                  <a:pt x="1169536" y="200463"/>
                  <a:pt x="1173847" y="194716"/>
                </a:cubicBezTo>
                <a:cubicBezTo>
                  <a:pt x="1178927" y="187943"/>
                  <a:pt x="1183100" y="180383"/>
                  <a:pt x="1189087" y="174396"/>
                </a:cubicBezTo>
                <a:cubicBezTo>
                  <a:pt x="1195074" y="168409"/>
                  <a:pt x="1202634" y="164236"/>
                  <a:pt x="1209407" y="159156"/>
                </a:cubicBezTo>
                <a:cubicBezTo>
                  <a:pt x="1219109" y="130049"/>
                  <a:pt x="1207128" y="156355"/>
                  <a:pt x="1234807" y="128676"/>
                </a:cubicBezTo>
                <a:cubicBezTo>
                  <a:pt x="1239124" y="124359"/>
                  <a:pt x="1240650" y="117753"/>
                  <a:pt x="1244967" y="113436"/>
                </a:cubicBezTo>
                <a:cubicBezTo>
                  <a:pt x="1249284" y="109119"/>
                  <a:pt x="1255239" y="106825"/>
                  <a:pt x="1260207" y="103276"/>
                </a:cubicBezTo>
                <a:cubicBezTo>
                  <a:pt x="1267097" y="98355"/>
                  <a:pt x="1273482" y="92732"/>
                  <a:pt x="1280527" y="88036"/>
                </a:cubicBezTo>
                <a:cubicBezTo>
                  <a:pt x="1288742" y="82559"/>
                  <a:pt x="1298133" y="78858"/>
                  <a:pt x="1305927" y="72796"/>
                </a:cubicBezTo>
                <a:cubicBezTo>
                  <a:pt x="1342087" y="44672"/>
                  <a:pt x="1310422" y="57751"/>
                  <a:pt x="1341487" y="47396"/>
                </a:cubicBezTo>
                <a:cubicBezTo>
                  <a:pt x="1344874" y="42316"/>
                  <a:pt x="1347330" y="36473"/>
                  <a:pt x="1351647" y="32156"/>
                </a:cubicBezTo>
                <a:cubicBezTo>
                  <a:pt x="1363341" y="20462"/>
                  <a:pt x="1371662" y="20802"/>
                  <a:pt x="1387207" y="16916"/>
                </a:cubicBezTo>
                <a:cubicBezTo>
                  <a:pt x="1421718" y="-6091"/>
                  <a:pt x="1411098" y="-3454"/>
                  <a:pt x="1483727" y="11836"/>
                </a:cubicBezTo>
                <a:cubicBezTo>
                  <a:pt x="1490757" y="13316"/>
                  <a:pt x="1493887" y="21996"/>
                  <a:pt x="1498967" y="27076"/>
                </a:cubicBezTo>
                <a:cubicBezTo>
                  <a:pt x="1495962" y="51116"/>
                  <a:pt x="1500193" y="66490"/>
                  <a:pt x="1483727" y="82956"/>
                </a:cubicBezTo>
                <a:cubicBezTo>
                  <a:pt x="1479410" y="87273"/>
                  <a:pt x="1473567" y="89729"/>
                  <a:pt x="1468487" y="93116"/>
                </a:cubicBezTo>
                <a:cubicBezTo>
                  <a:pt x="1466794" y="98196"/>
                  <a:pt x="1466008" y="103675"/>
                  <a:pt x="1463407" y="108356"/>
                </a:cubicBezTo>
                <a:cubicBezTo>
                  <a:pt x="1457477" y="119030"/>
                  <a:pt x="1446948" y="127252"/>
                  <a:pt x="1443087" y="138836"/>
                </a:cubicBezTo>
                <a:cubicBezTo>
                  <a:pt x="1441394" y="143916"/>
                  <a:pt x="1441435" y="149962"/>
                  <a:pt x="1438007" y="154076"/>
                </a:cubicBezTo>
                <a:cubicBezTo>
                  <a:pt x="1403320" y="195700"/>
                  <a:pt x="1430988" y="144599"/>
                  <a:pt x="1402447" y="184556"/>
                </a:cubicBezTo>
                <a:cubicBezTo>
                  <a:pt x="1381841" y="213404"/>
                  <a:pt x="1404045" y="198778"/>
                  <a:pt x="1377047" y="230276"/>
                </a:cubicBezTo>
                <a:cubicBezTo>
                  <a:pt x="1373074" y="234912"/>
                  <a:pt x="1366887" y="237049"/>
                  <a:pt x="1361807" y="240436"/>
                </a:cubicBezTo>
                <a:cubicBezTo>
                  <a:pt x="1358420" y="245516"/>
                  <a:pt x="1355731" y="251138"/>
                  <a:pt x="1351647" y="255676"/>
                </a:cubicBezTo>
                <a:cubicBezTo>
                  <a:pt x="1340433" y="268136"/>
                  <a:pt x="1323584" y="276243"/>
                  <a:pt x="1316087" y="291236"/>
                </a:cubicBezTo>
                <a:cubicBezTo>
                  <a:pt x="1288242" y="346927"/>
                  <a:pt x="1325012" y="278741"/>
                  <a:pt x="1290687" y="326796"/>
                </a:cubicBezTo>
                <a:cubicBezTo>
                  <a:pt x="1275891" y="347510"/>
                  <a:pt x="1282705" y="352921"/>
                  <a:pt x="1270367" y="377596"/>
                </a:cubicBezTo>
                <a:cubicBezTo>
                  <a:pt x="1266980" y="384369"/>
                  <a:pt x="1263019" y="390885"/>
                  <a:pt x="1260207" y="397916"/>
                </a:cubicBezTo>
                <a:cubicBezTo>
                  <a:pt x="1256230" y="407860"/>
                  <a:pt x="1256473" y="419828"/>
                  <a:pt x="1250047" y="428396"/>
                </a:cubicBezTo>
                <a:cubicBezTo>
                  <a:pt x="1244967" y="435169"/>
                  <a:pt x="1238919" y="441315"/>
                  <a:pt x="1234807" y="448716"/>
                </a:cubicBezTo>
                <a:cubicBezTo>
                  <a:pt x="1201546" y="508586"/>
                  <a:pt x="1248648" y="442115"/>
                  <a:pt x="1209407" y="494436"/>
                </a:cubicBezTo>
                <a:cubicBezTo>
                  <a:pt x="1207714" y="504596"/>
                  <a:pt x="1204327" y="514616"/>
                  <a:pt x="1204327" y="524916"/>
                </a:cubicBezTo>
                <a:cubicBezTo>
                  <a:pt x="1204327" y="538568"/>
                  <a:pt x="1205815" y="552385"/>
                  <a:pt x="1209407" y="565556"/>
                </a:cubicBezTo>
                <a:cubicBezTo>
                  <a:pt x="1211013" y="571446"/>
                  <a:pt x="1214972" y="576776"/>
                  <a:pt x="1219567" y="580796"/>
                </a:cubicBezTo>
                <a:cubicBezTo>
                  <a:pt x="1243760" y="601965"/>
                  <a:pt x="1245117" y="599884"/>
                  <a:pt x="1270367" y="606196"/>
                </a:cubicBezTo>
                <a:cubicBezTo>
                  <a:pt x="1300898" y="636727"/>
                  <a:pt x="1267712" y="607543"/>
                  <a:pt x="1311007" y="631596"/>
                </a:cubicBezTo>
                <a:cubicBezTo>
                  <a:pt x="1318408" y="635708"/>
                  <a:pt x="1323976" y="642635"/>
                  <a:pt x="1331327" y="646836"/>
                </a:cubicBezTo>
                <a:cubicBezTo>
                  <a:pt x="1335976" y="649493"/>
                  <a:pt x="1341645" y="649807"/>
                  <a:pt x="1346567" y="651916"/>
                </a:cubicBezTo>
                <a:cubicBezTo>
                  <a:pt x="1353528" y="654899"/>
                  <a:pt x="1359856" y="659264"/>
                  <a:pt x="1366887" y="662076"/>
                </a:cubicBezTo>
                <a:cubicBezTo>
                  <a:pt x="1376831" y="666053"/>
                  <a:pt x="1387302" y="668576"/>
                  <a:pt x="1397367" y="672236"/>
                </a:cubicBezTo>
                <a:cubicBezTo>
                  <a:pt x="1439452" y="687540"/>
                  <a:pt x="1406109" y="678232"/>
                  <a:pt x="1443087" y="687476"/>
                </a:cubicBezTo>
                <a:cubicBezTo>
                  <a:pt x="1449860" y="692556"/>
                  <a:pt x="1456056" y="698515"/>
                  <a:pt x="1463407" y="702716"/>
                </a:cubicBezTo>
                <a:cubicBezTo>
                  <a:pt x="1468056" y="705373"/>
                  <a:pt x="1474192" y="704826"/>
                  <a:pt x="1478647" y="707796"/>
                </a:cubicBezTo>
                <a:cubicBezTo>
                  <a:pt x="1494711" y="718506"/>
                  <a:pt x="1509064" y="731584"/>
                  <a:pt x="1524367" y="743356"/>
                </a:cubicBezTo>
                <a:cubicBezTo>
                  <a:pt x="1531078" y="748518"/>
                  <a:pt x="1539607" y="751823"/>
                  <a:pt x="1544687" y="758596"/>
                </a:cubicBezTo>
                <a:cubicBezTo>
                  <a:pt x="1580230" y="805987"/>
                  <a:pt x="1540883" y="758220"/>
                  <a:pt x="1575167" y="789076"/>
                </a:cubicBezTo>
                <a:cubicBezTo>
                  <a:pt x="1587627" y="800290"/>
                  <a:pt x="1598874" y="812783"/>
                  <a:pt x="1610727" y="824636"/>
                </a:cubicBezTo>
                <a:cubicBezTo>
                  <a:pt x="1615807" y="829716"/>
                  <a:pt x="1619541" y="836663"/>
                  <a:pt x="1625967" y="839876"/>
                </a:cubicBezTo>
                <a:lnTo>
                  <a:pt x="1646287" y="850036"/>
                </a:lnTo>
                <a:cubicBezTo>
                  <a:pt x="1660995" y="894161"/>
                  <a:pt x="1634779" y="826531"/>
                  <a:pt x="1676767" y="880516"/>
                </a:cubicBezTo>
                <a:cubicBezTo>
                  <a:pt x="1683342" y="888970"/>
                  <a:pt x="1682138" y="901417"/>
                  <a:pt x="1686927" y="910996"/>
                </a:cubicBezTo>
                <a:cubicBezTo>
                  <a:pt x="1699482" y="936105"/>
                  <a:pt x="1694692" y="924132"/>
                  <a:pt x="1702167" y="946556"/>
                </a:cubicBezTo>
                <a:cubicBezTo>
                  <a:pt x="1700474" y="953329"/>
                  <a:pt x="1697087" y="959894"/>
                  <a:pt x="1697087" y="966876"/>
                </a:cubicBezTo>
                <a:cubicBezTo>
                  <a:pt x="1697087" y="977383"/>
                  <a:pt x="1700103" y="1008468"/>
                  <a:pt x="1707247" y="1022756"/>
                </a:cubicBezTo>
                <a:cubicBezTo>
                  <a:pt x="1709977" y="1028217"/>
                  <a:pt x="1714020" y="1032916"/>
                  <a:pt x="1717407" y="1037996"/>
                </a:cubicBezTo>
                <a:cubicBezTo>
                  <a:pt x="1719100" y="1044769"/>
                  <a:pt x="1720972" y="1051500"/>
                  <a:pt x="1722487" y="1058316"/>
                </a:cubicBezTo>
                <a:cubicBezTo>
                  <a:pt x="1724360" y="1066745"/>
                  <a:pt x="1725473" y="1075339"/>
                  <a:pt x="1727567" y="1083716"/>
                </a:cubicBezTo>
                <a:cubicBezTo>
                  <a:pt x="1728866" y="1088911"/>
                  <a:pt x="1731176" y="1093807"/>
                  <a:pt x="1732647" y="1098956"/>
                </a:cubicBezTo>
                <a:cubicBezTo>
                  <a:pt x="1734565" y="1105669"/>
                  <a:pt x="1736034" y="1112503"/>
                  <a:pt x="1737727" y="1119276"/>
                </a:cubicBezTo>
                <a:cubicBezTo>
                  <a:pt x="1739420" y="1137903"/>
                  <a:pt x="1740487" y="1156597"/>
                  <a:pt x="1742807" y="1175156"/>
                </a:cubicBezTo>
                <a:cubicBezTo>
                  <a:pt x="1745389" y="1195815"/>
                  <a:pt x="1750860" y="1211271"/>
                  <a:pt x="1758047" y="1231036"/>
                </a:cubicBezTo>
                <a:cubicBezTo>
                  <a:pt x="1761163" y="1239606"/>
                  <a:pt x="1763374" y="1248703"/>
                  <a:pt x="1768207" y="1256436"/>
                </a:cubicBezTo>
                <a:cubicBezTo>
                  <a:pt x="1772015" y="1262528"/>
                  <a:pt x="1778367" y="1266596"/>
                  <a:pt x="1783447" y="1271676"/>
                </a:cubicBezTo>
                <a:cubicBezTo>
                  <a:pt x="1785937" y="1294087"/>
                  <a:pt x="1790584" y="1347939"/>
                  <a:pt x="1798687" y="1368196"/>
                </a:cubicBezTo>
                <a:cubicBezTo>
                  <a:pt x="1802074" y="1376663"/>
                  <a:pt x="1804769" y="1385440"/>
                  <a:pt x="1808847" y="1393596"/>
                </a:cubicBezTo>
                <a:cubicBezTo>
                  <a:pt x="1823586" y="1423073"/>
                  <a:pt x="1815808" y="1393532"/>
                  <a:pt x="1829167" y="1429156"/>
                </a:cubicBezTo>
                <a:cubicBezTo>
                  <a:pt x="1831618" y="1435693"/>
                  <a:pt x="1831411" y="1443096"/>
                  <a:pt x="1834247" y="1449476"/>
                </a:cubicBezTo>
                <a:cubicBezTo>
                  <a:pt x="1860026" y="1507478"/>
                  <a:pt x="1839977" y="1446021"/>
                  <a:pt x="1859647" y="1495196"/>
                </a:cubicBezTo>
                <a:cubicBezTo>
                  <a:pt x="1863624" y="1505140"/>
                  <a:pt x="1866989" y="1515344"/>
                  <a:pt x="1869807" y="1525676"/>
                </a:cubicBezTo>
                <a:cubicBezTo>
                  <a:pt x="1873285" y="1538428"/>
                  <a:pt x="1873801" y="1553985"/>
                  <a:pt x="1879967" y="1566316"/>
                </a:cubicBezTo>
                <a:cubicBezTo>
                  <a:pt x="1882697" y="1571777"/>
                  <a:pt x="1887397" y="1576095"/>
                  <a:pt x="1890127" y="1581556"/>
                </a:cubicBezTo>
                <a:cubicBezTo>
                  <a:pt x="1895894" y="1593091"/>
                  <a:pt x="1900578" y="1605142"/>
                  <a:pt x="1905367" y="1617116"/>
                </a:cubicBezTo>
                <a:cubicBezTo>
                  <a:pt x="1907356" y="1622088"/>
                  <a:pt x="1907102" y="1628175"/>
                  <a:pt x="1910447" y="1632356"/>
                </a:cubicBezTo>
                <a:cubicBezTo>
                  <a:pt x="1914261" y="1637124"/>
                  <a:pt x="1921370" y="1638199"/>
                  <a:pt x="1925687" y="1642516"/>
                </a:cubicBezTo>
                <a:cubicBezTo>
                  <a:pt x="1931674" y="1648503"/>
                  <a:pt x="1935847" y="1656063"/>
                  <a:pt x="1940927" y="1662836"/>
                </a:cubicBezTo>
                <a:cubicBezTo>
                  <a:pt x="1950656" y="1721211"/>
                  <a:pt x="1935089" y="1671071"/>
                  <a:pt x="1966327" y="1708556"/>
                </a:cubicBezTo>
                <a:cubicBezTo>
                  <a:pt x="1969755" y="1712670"/>
                  <a:pt x="1968569" y="1719255"/>
                  <a:pt x="1971407" y="1723796"/>
                </a:cubicBezTo>
                <a:cubicBezTo>
                  <a:pt x="1977154" y="1732991"/>
                  <a:pt x="1984400" y="1741203"/>
                  <a:pt x="1991727" y="1749196"/>
                </a:cubicBezTo>
                <a:cubicBezTo>
                  <a:pt x="2023059" y="1783376"/>
                  <a:pt x="2016451" y="1777532"/>
                  <a:pt x="2042527" y="1794916"/>
                </a:cubicBezTo>
                <a:cubicBezTo>
                  <a:pt x="2064324" y="1838509"/>
                  <a:pt x="2039206" y="1796675"/>
                  <a:pt x="2067927" y="1825396"/>
                </a:cubicBezTo>
                <a:cubicBezTo>
                  <a:pt x="2073914" y="1831383"/>
                  <a:pt x="2077180" y="1839729"/>
                  <a:pt x="2083167" y="1845716"/>
                </a:cubicBezTo>
                <a:cubicBezTo>
                  <a:pt x="2087484" y="1850033"/>
                  <a:pt x="2093717" y="1851967"/>
                  <a:pt x="2098407" y="1855876"/>
                </a:cubicBezTo>
                <a:cubicBezTo>
                  <a:pt x="2103926" y="1860475"/>
                  <a:pt x="2108128" y="1866517"/>
                  <a:pt x="2113647" y="1871116"/>
                </a:cubicBezTo>
                <a:cubicBezTo>
                  <a:pt x="2128479" y="1883476"/>
                  <a:pt x="2145715" y="1893024"/>
                  <a:pt x="2159367" y="1906676"/>
                </a:cubicBezTo>
                <a:cubicBezTo>
                  <a:pt x="2169527" y="1916836"/>
                  <a:pt x="2181877" y="1925201"/>
                  <a:pt x="2189847" y="1937156"/>
                </a:cubicBezTo>
                <a:cubicBezTo>
                  <a:pt x="2204007" y="1958397"/>
                  <a:pt x="2207501" y="1967955"/>
                  <a:pt x="2225407" y="1982876"/>
                </a:cubicBezTo>
                <a:cubicBezTo>
                  <a:pt x="2230097" y="1986785"/>
                  <a:pt x="2235567" y="1989649"/>
                  <a:pt x="2240647" y="1993036"/>
                </a:cubicBezTo>
                <a:cubicBezTo>
                  <a:pt x="2244034" y="1998116"/>
                  <a:pt x="2246212" y="2004256"/>
                  <a:pt x="2250807" y="2008276"/>
                </a:cubicBezTo>
                <a:cubicBezTo>
                  <a:pt x="2259997" y="2016317"/>
                  <a:pt x="2271648" y="2021099"/>
                  <a:pt x="2281287" y="2028596"/>
                </a:cubicBezTo>
                <a:lnTo>
                  <a:pt x="2327007" y="2064156"/>
                </a:lnTo>
                <a:cubicBezTo>
                  <a:pt x="2333718" y="2069318"/>
                  <a:pt x="2347327" y="2079396"/>
                  <a:pt x="2347327" y="2079396"/>
                </a:cubicBezTo>
                <a:cubicBezTo>
                  <a:pt x="2352844" y="2093188"/>
                  <a:pt x="2364448" y="2124237"/>
                  <a:pt x="2372727" y="2135276"/>
                </a:cubicBezTo>
                <a:cubicBezTo>
                  <a:pt x="2376390" y="2140160"/>
                  <a:pt x="2383277" y="2141527"/>
                  <a:pt x="2387967" y="2145436"/>
                </a:cubicBezTo>
                <a:cubicBezTo>
                  <a:pt x="2437900" y="2187047"/>
                  <a:pt x="2373407" y="2135956"/>
                  <a:pt x="2413367" y="2175916"/>
                </a:cubicBezTo>
                <a:cubicBezTo>
                  <a:pt x="2417684" y="2180233"/>
                  <a:pt x="2423527" y="2182689"/>
                  <a:pt x="2428607" y="2186076"/>
                </a:cubicBezTo>
                <a:cubicBezTo>
                  <a:pt x="2431994" y="2192849"/>
                  <a:pt x="2433839" y="2200646"/>
                  <a:pt x="2438767" y="2206396"/>
                </a:cubicBezTo>
                <a:cubicBezTo>
                  <a:pt x="2444277" y="2212824"/>
                  <a:pt x="2452659" y="2216126"/>
                  <a:pt x="2459087" y="2221636"/>
                </a:cubicBezTo>
                <a:cubicBezTo>
                  <a:pt x="2464542" y="2226311"/>
                  <a:pt x="2468872" y="2232201"/>
                  <a:pt x="2474327" y="2236876"/>
                </a:cubicBezTo>
                <a:cubicBezTo>
                  <a:pt x="2480755" y="2242386"/>
                  <a:pt x="2487757" y="2247195"/>
                  <a:pt x="2494647" y="2252116"/>
                </a:cubicBezTo>
                <a:cubicBezTo>
                  <a:pt x="2499615" y="2255665"/>
                  <a:pt x="2505570" y="2257959"/>
                  <a:pt x="2509887" y="2262276"/>
                </a:cubicBezTo>
                <a:cubicBezTo>
                  <a:pt x="2542427" y="2294816"/>
                  <a:pt x="2515538" y="2282786"/>
                  <a:pt x="2545447" y="2292756"/>
                </a:cubicBezTo>
                <a:lnTo>
                  <a:pt x="2550527" y="2358796"/>
                </a:lnTo>
                <a:close/>
              </a:path>
            </a:pathLst>
          </a:custGeom>
          <a:noFill/>
          <a:ln w="381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2D64532E-690E-50AC-F234-165FABAC9FC6}"/>
              </a:ext>
            </a:extLst>
          </p:cNvPr>
          <p:cNvSpPr/>
          <p:nvPr/>
        </p:nvSpPr>
        <p:spPr>
          <a:xfrm>
            <a:off x="6319520" y="4592320"/>
            <a:ext cx="518160" cy="579120"/>
          </a:xfrm>
          <a:custGeom>
            <a:avLst/>
            <a:gdLst>
              <a:gd name="connsiteX0" fmla="*/ 0 w 518160"/>
              <a:gd name="connsiteY0" fmla="*/ 0 h 579120"/>
              <a:gd name="connsiteX1" fmla="*/ 5080 w 518160"/>
              <a:gd name="connsiteY1" fmla="*/ 25400 h 579120"/>
              <a:gd name="connsiteX2" fmla="*/ 40640 w 518160"/>
              <a:gd name="connsiteY2" fmla="*/ 45720 h 579120"/>
              <a:gd name="connsiteX3" fmla="*/ 55880 w 518160"/>
              <a:gd name="connsiteY3" fmla="*/ 60960 h 579120"/>
              <a:gd name="connsiteX4" fmla="*/ 71120 w 518160"/>
              <a:gd name="connsiteY4" fmla="*/ 71120 h 579120"/>
              <a:gd name="connsiteX5" fmla="*/ 91440 w 518160"/>
              <a:gd name="connsiteY5" fmla="*/ 101600 h 579120"/>
              <a:gd name="connsiteX6" fmla="*/ 121920 w 518160"/>
              <a:gd name="connsiteY6" fmla="*/ 142240 h 579120"/>
              <a:gd name="connsiteX7" fmla="*/ 152400 w 518160"/>
              <a:gd name="connsiteY7" fmla="*/ 182880 h 579120"/>
              <a:gd name="connsiteX8" fmla="*/ 193040 w 518160"/>
              <a:gd name="connsiteY8" fmla="*/ 223520 h 579120"/>
              <a:gd name="connsiteX9" fmla="*/ 213360 w 518160"/>
              <a:gd name="connsiteY9" fmla="*/ 269240 h 579120"/>
              <a:gd name="connsiteX10" fmla="*/ 248920 w 518160"/>
              <a:gd name="connsiteY10" fmla="*/ 304800 h 579120"/>
              <a:gd name="connsiteX11" fmla="*/ 284480 w 518160"/>
              <a:gd name="connsiteY11" fmla="*/ 335280 h 579120"/>
              <a:gd name="connsiteX12" fmla="*/ 314960 w 518160"/>
              <a:gd name="connsiteY12" fmla="*/ 360680 h 579120"/>
              <a:gd name="connsiteX13" fmla="*/ 330200 w 518160"/>
              <a:gd name="connsiteY13" fmla="*/ 381000 h 579120"/>
              <a:gd name="connsiteX14" fmla="*/ 345440 w 518160"/>
              <a:gd name="connsiteY14" fmla="*/ 391160 h 579120"/>
              <a:gd name="connsiteX15" fmla="*/ 355600 w 518160"/>
              <a:gd name="connsiteY15" fmla="*/ 406400 h 579120"/>
              <a:gd name="connsiteX16" fmla="*/ 391160 w 518160"/>
              <a:gd name="connsiteY16" fmla="*/ 426720 h 579120"/>
              <a:gd name="connsiteX17" fmla="*/ 411480 w 518160"/>
              <a:gd name="connsiteY17" fmla="*/ 436880 h 579120"/>
              <a:gd name="connsiteX18" fmla="*/ 431800 w 518160"/>
              <a:gd name="connsiteY18" fmla="*/ 467360 h 579120"/>
              <a:gd name="connsiteX19" fmla="*/ 452120 w 518160"/>
              <a:gd name="connsiteY19" fmla="*/ 502920 h 579120"/>
              <a:gd name="connsiteX20" fmla="*/ 467360 w 518160"/>
              <a:gd name="connsiteY20" fmla="*/ 513080 h 579120"/>
              <a:gd name="connsiteX21" fmla="*/ 472440 w 518160"/>
              <a:gd name="connsiteY21" fmla="*/ 528320 h 579120"/>
              <a:gd name="connsiteX22" fmla="*/ 482600 w 518160"/>
              <a:gd name="connsiteY22" fmla="*/ 543560 h 579120"/>
              <a:gd name="connsiteX23" fmla="*/ 487680 w 518160"/>
              <a:gd name="connsiteY23" fmla="*/ 568960 h 579120"/>
              <a:gd name="connsiteX24" fmla="*/ 518160 w 518160"/>
              <a:gd name="connsiteY24" fmla="*/ 57912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160" h="579120">
                <a:moveTo>
                  <a:pt x="0" y="0"/>
                </a:moveTo>
                <a:cubicBezTo>
                  <a:pt x="1693" y="8467"/>
                  <a:pt x="796" y="17903"/>
                  <a:pt x="5080" y="25400"/>
                </a:cubicBezTo>
                <a:cubicBezTo>
                  <a:pt x="8390" y="31192"/>
                  <a:pt x="37472" y="43457"/>
                  <a:pt x="40640" y="45720"/>
                </a:cubicBezTo>
                <a:cubicBezTo>
                  <a:pt x="46486" y="49896"/>
                  <a:pt x="50361" y="56361"/>
                  <a:pt x="55880" y="60960"/>
                </a:cubicBezTo>
                <a:cubicBezTo>
                  <a:pt x="60570" y="64869"/>
                  <a:pt x="66040" y="67733"/>
                  <a:pt x="71120" y="71120"/>
                </a:cubicBezTo>
                <a:cubicBezTo>
                  <a:pt x="77893" y="81280"/>
                  <a:pt x="84114" y="91831"/>
                  <a:pt x="91440" y="101600"/>
                </a:cubicBezTo>
                <a:cubicBezTo>
                  <a:pt x="101600" y="115147"/>
                  <a:pt x="112527" y="128151"/>
                  <a:pt x="121920" y="142240"/>
                </a:cubicBezTo>
                <a:cubicBezTo>
                  <a:pt x="131300" y="156309"/>
                  <a:pt x="140333" y="170813"/>
                  <a:pt x="152400" y="182880"/>
                </a:cubicBezTo>
                <a:cubicBezTo>
                  <a:pt x="195776" y="226256"/>
                  <a:pt x="162420" y="180652"/>
                  <a:pt x="193040" y="223520"/>
                </a:cubicBezTo>
                <a:cubicBezTo>
                  <a:pt x="223983" y="266840"/>
                  <a:pt x="175235" y="199344"/>
                  <a:pt x="213360" y="269240"/>
                </a:cubicBezTo>
                <a:cubicBezTo>
                  <a:pt x="237835" y="314110"/>
                  <a:pt x="224467" y="280347"/>
                  <a:pt x="248920" y="304800"/>
                </a:cubicBezTo>
                <a:cubicBezTo>
                  <a:pt x="281460" y="337340"/>
                  <a:pt x="254571" y="325310"/>
                  <a:pt x="284480" y="335280"/>
                </a:cubicBezTo>
                <a:cubicBezTo>
                  <a:pt x="310388" y="374142"/>
                  <a:pt x="274856" y="326306"/>
                  <a:pt x="314960" y="360680"/>
                </a:cubicBezTo>
                <a:cubicBezTo>
                  <a:pt x="321388" y="366190"/>
                  <a:pt x="324213" y="375013"/>
                  <a:pt x="330200" y="381000"/>
                </a:cubicBezTo>
                <a:cubicBezTo>
                  <a:pt x="334517" y="385317"/>
                  <a:pt x="340360" y="387773"/>
                  <a:pt x="345440" y="391160"/>
                </a:cubicBezTo>
                <a:cubicBezTo>
                  <a:pt x="348827" y="396240"/>
                  <a:pt x="351283" y="402083"/>
                  <a:pt x="355600" y="406400"/>
                </a:cubicBezTo>
                <a:cubicBezTo>
                  <a:pt x="375572" y="426372"/>
                  <a:pt x="370817" y="418002"/>
                  <a:pt x="391160" y="426720"/>
                </a:cubicBezTo>
                <a:cubicBezTo>
                  <a:pt x="398121" y="429703"/>
                  <a:pt x="404707" y="433493"/>
                  <a:pt x="411480" y="436880"/>
                </a:cubicBezTo>
                <a:cubicBezTo>
                  <a:pt x="418253" y="447040"/>
                  <a:pt x="427939" y="455776"/>
                  <a:pt x="431800" y="467360"/>
                </a:cubicBezTo>
                <a:cubicBezTo>
                  <a:pt x="437612" y="484797"/>
                  <a:pt x="436743" y="487543"/>
                  <a:pt x="452120" y="502920"/>
                </a:cubicBezTo>
                <a:cubicBezTo>
                  <a:pt x="456437" y="507237"/>
                  <a:pt x="462280" y="509693"/>
                  <a:pt x="467360" y="513080"/>
                </a:cubicBezTo>
                <a:cubicBezTo>
                  <a:pt x="469053" y="518160"/>
                  <a:pt x="470045" y="523531"/>
                  <a:pt x="472440" y="528320"/>
                </a:cubicBezTo>
                <a:cubicBezTo>
                  <a:pt x="475170" y="533781"/>
                  <a:pt x="480456" y="537843"/>
                  <a:pt x="482600" y="543560"/>
                </a:cubicBezTo>
                <a:cubicBezTo>
                  <a:pt x="485632" y="551645"/>
                  <a:pt x="481575" y="562855"/>
                  <a:pt x="487680" y="568960"/>
                </a:cubicBezTo>
                <a:cubicBezTo>
                  <a:pt x="495253" y="576533"/>
                  <a:pt x="518160" y="579120"/>
                  <a:pt x="518160" y="579120"/>
                </a:cubicBezTo>
              </a:path>
            </a:pathLst>
          </a:custGeom>
          <a:noFill/>
          <a:ln w="381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DE15757A-D060-6DDF-7A8C-9E790FB063A1}"/>
              </a:ext>
            </a:extLst>
          </p:cNvPr>
          <p:cNvSpPr/>
          <p:nvPr/>
        </p:nvSpPr>
        <p:spPr>
          <a:xfrm>
            <a:off x="6819386" y="1432560"/>
            <a:ext cx="1402594" cy="1584960"/>
          </a:xfrm>
          <a:custGeom>
            <a:avLst/>
            <a:gdLst>
              <a:gd name="connsiteX0" fmla="*/ 1326394 w 1402594"/>
              <a:gd name="connsiteY0" fmla="*/ 1584960 h 1584960"/>
              <a:gd name="connsiteX1" fmla="*/ 1394974 w 1402594"/>
              <a:gd name="connsiteY1" fmla="*/ 1554480 h 1584960"/>
              <a:gd name="connsiteX2" fmla="*/ 1402594 w 1402594"/>
              <a:gd name="connsiteY2" fmla="*/ 1524000 h 1584960"/>
              <a:gd name="connsiteX3" fmla="*/ 1379734 w 1402594"/>
              <a:gd name="connsiteY3" fmla="*/ 1394460 h 1584960"/>
              <a:gd name="connsiteX4" fmla="*/ 1356874 w 1402594"/>
              <a:gd name="connsiteY4" fmla="*/ 1371600 h 1584960"/>
              <a:gd name="connsiteX5" fmla="*/ 1341634 w 1402594"/>
              <a:gd name="connsiteY5" fmla="*/ 1303020 h 1584960"/>
              <a:gd name="connsiteX6" fmla="*/ 1326394 w 1402594"/>
              <a:gd name="connsiteY6" fmla="*/ 1272540 h 1584960"/>
              <a:gd name="connsiteX7" fmla="*/ 1318774 w 1402594"/>
              <a:gd name="connsiteY7" fmla="*/ 1242060 h 1584960"/>
              <a:gd name="connsiteX8" fmla="*/ 1288294 w 1402594"/>
              <a:gd name="connsiteY8" fmla="*/ 1196340 h 1584960"/>
              <a:gd name="connsiteX9" fmla="*/ 1250194 w 1402594"/>
              <a:gd name="connsiteY9" fmla="*/ 1120140 h 1584960"/>
              <a:gd name="connsiteX10" fmla="*/ 1234954 w 1402594"/>
              <a:gd name="connsiteY10" fmla="*/ 1097280 h 1584960"/>
              <a:gd name="connsiteX11" fmla="*/ 1204474 w 1402594"/>
              <a:gd name="connsiteY11" fmla="*/ 1021080 h 1584960"/>
              <a:gd name="connsiteX12" fmla="*/ 1158754 w 1402594"/>
              <a:gd name="connsiteY12" fmla="*/ 975360 h 1584960"/>
              <a:gd name="connsiteX13" fmla="*/ 1143514 w 1402594"/>
              <a:gd name="connsiteY13" fmla="*/ 944880 h 1584960"/>
              <a:gd name="connsiteX14" fmla="*/ 1120654 w 1402594"/>
              <a:gd name="connsiteY14" fmla="*/ 891540 h 1584960"/>
              <a:gd name="connsiteX15" fmla="*/ 1097794 w 1402594"/>
              <a:gd name="connsiteY15" fmla="*/ 868680 h 1584960"/>
              <a:gd name="connsiteX16" fmla="*/ 1074934 w 1402594"/>
              <a:gd name="connsiteY16" fmla="*/ 822960 h 1584960"/>
              <a:gd name="connsiteX17" fmla="*/ 1067314 w 1402594"/>
              <a:gd name="connsiteY17" fmla="*/ 792480 h 1584960"/>
              <a:gd name="connsiteX18" fmla="*/ 1052074 w 1402594"/>
              <a:gd name="connsiteY18" fmla="*/ 754380 h 1584960"/>
              <a:gd name="connsiteX19" fmla="*/ 1036834 w 1402594"/>
              <a:gd name="connsiteY19" fmla="*/ 693420 h 1584960"/>
              <a:gd name="connsiteX20" fmla="*/ 1013974 w 1402594"/>
              <a:gd name="connsiteY20" fmla="*/ 640080 h 1584960"/>
              <a:gd name="connsiteX21" fmla="*/ 998734 w 1402594"/>
              <a:gd name="connsiteY21" fmla="*/ 586740 h 1584960"/>
              <a:gd name="connsiteX22" fmla="*/ 983494 w 1402594"/>
              <a:gd name="connsiteY22" fmla="*/ 556260 h 1584960"/>
              <a:gd name="connsiteX23" fmla="*/ 968254 w 1402594"/>
              <a:gd name="connsiteY23" fmla="*/ 533400 h 1584960"/>
              <a:gd name="connsiteX24" fmla="*/ 953014 w 1402594"/>
              <a:gd name="connsiteY24" fmla="*/ 487680 h 1584960"/>
              <a:gd name="connsiteX25" fmla="*/ 945394 w 1402594"/>
              <a:gd name="connsiteY25" fmla="*/ 464820 h 1584960"/>
              <a:gd name="connsiteX26" fmla="*/ 914914 w 1402594"/>
              <a:gd name="connsiteY26" fmla="*/ 434340 h 1584960"/>
              <a:gd name="connsiteX27" fmla="*/ 892054 w 1402594"/>
              <a:gd name="connsiteY27" fmla="*/ 396240 h 1584960"/>
              <a:gd name="connsiteX28" fmla="*/ 876814 w 1402594"/>
              <a:gd name="connsiteY28" fmla="*/ 365760 h 1584960"/>
              <a:gd name="connsiteX29" fmla="*/ 853954 w 1402594"/>
              <a:gd name="connsiteY29" fmla="*/ 350520 h 1584960"/>
              <a:gd name="connsiteX30" fmla="*/ 831094 w 1402594"/>
              <a:gd name="connsiteY30" fmla="*/ 297180 h 1584960"/>
              <a:gd name="connsiteX31" fmla="*/ 823474 w 1402594"/>
              <a:gd name="connsiteY31" fmla="*/ 274320 h 1584960"/>
              <a:gd name="connsiteX32" fmla="*/ 792994 w 1402594"/>
              <a:gd name="connsiteY32" fmla="*/ 213360 h 1584960"/>
              <a:gd name="connsiteX33" fmla="*/ 785374 w 1402594"/>
              <a:gd name="connsiteY33" fmla="*/ 190500 h 1584960"/>
              <a:gd name="connsiteX34" fmla="*/ 754894 w 1402594"/>
              <a:gd name="connsiteY34" fmla="*/ 137160 h 1584960"/>
              <a:gd name="connsiteX35" fmla="*/ 709174 w 1402594"/>
              <a:gd name="connsiteY35" fmla="*/ 99060 h 1584960"/>
              <a:gd name="connsiteX36" fmla="*/ 640594 w 1402594"/>
              <a:gd name="connsiteY36" fmla="*/ 45720 h 1584960"/>
              <a:gd name="connsiteX37" fmla="*/ 572014 w 1402594"/>
              <a:gd name="connsiteY37" fmla="*/ 38100 h 1584960"/>
              <a:gd name="connsiteX38" fmla="*/ 541534 w 1402594"/>
              <a:gd name="connsiteY38" fmla="*/ 7620 h 1584960"/>
              <a:gd name="connsiteX39" fmla="*/ 518674 w 1402594"/>
              <a:gd name="connsiteY39" fmla="*/ 0 h 1584960"/>
              <a:gd name="connsiteX40" fmla="*/ 351034 w 1402594"/>
              <a:gd name="connsiteY40" fmla="*/ 7620 h 1584960"/>
              <a:gd name="connsiteX41" fmla="*/ 312934 w 1402594"/>
              <a:gd name="connsiteY41" fmla="*/ 38100 h 1584960"/>
              <a:gd name="connsiteX42" fmla="*/ 290074 w 1402594"/>
              <a:gd name="connsiteY42" fmla="*/ 45720 h 1584960"/>
              <a:gd name="connsiteX43" fmla="*/ 259594 w 1402594"/>
              <a:gd name="connsiteY43" fmla="*/ 60960 h 1584960"/>
              <a:gd name="connsiteX44" fmla="*/ 236734 w 1402594"/>
              <a:gd name="connsiteY44" fmla="*/ 76200 h 1584960"/>
              <a:gd name="connsiteX45" fmla="*/ 206254 w 1402594"/>
              <a:gd name="connsiteY45" fmla="*/ 91440 h 1584960"/>
              <a:gd name="connsiteX46" fmla="*/ 152914 w 1402594"/>
              <a:gd name="connsiteY46" fmla="*/ 137160 h 1584960"/>
              <a:gd name="connsiteX47" fmla="*/ 130054 w 1402594"/>
              <a:gd name="connsiteY47" fmla="*/ 190500 h 1584960"/>
              <a:gd name="connsiteX48" fmla="*/ 114814 w 1402594"/>
              <a:gd name="connsiteY48" fmla="*/ 213360 h 1584960"/>
              <a:gd name="connsiteX49" fmla="*/ 84334 w 1402594"/>
              <a:gd name="connsiteY49" fmla="*/ 266700 h 1584960"/>
              <a:gd name="connsiteX50" fmla="*/ 76714 w 1402594"/>
              <a:gd name="connsiteY50" fmla="*/ 304800 h 1584960"/>
              <a:gd name="connsiteX51" fmla="*/ 61474 w 1402594"/>
              <a:gd name="connsiteY51" fmla="*/ 335280 h 1584960"/>
              <a:gd name="connsiteX52" fmla="*/ 46234 w 1402594"/>
              <a:gd name="connsiteY52" fmla="*/ 373380 h 1584960"/>
              <a:gd name="connsiteX53" fmla="*/ 30994 w 1402594"/>
              <a:gd name="connsiteY53" fmla="*/ 403860 h 1584960"/>
              <a:gd name="connsiteX54" fmla="*/ 8134 w 1402594"/>
              <a:gd name="connsiteY54" fmla="*/ 449580 h 1584960"/>
              <a:gd name="connsiteX55" fmla="*/ 15754 w 1402594"/>
              <a:gd name="connsiteY55" fmla="*/ 716280 h 1584960"/>
              <a:gd name="connsiteX56" fmla="*/ 23374 w 1402594"/>
              <a:gd name="connsiteY56" fmla="*/ 739140 h 1584960"/>
              <a:gd name="connsiteX57" fmla="*/ 69094 w 1402594"/>
              <a:gd name="connsiteY57" fmla="*/ 762000 h 1584960"/>
              <a:gd name="connsiteX58" fmla="*/ 99574 w 1402594"/>
              <a:gd name="connsiteY58" fmla="*/ 777240 h 1584960"/>
              <a:gd name="connsiteX59" fmla="*/ 191014 w 1402594"/>
              <a:gd name="connsiteY59" fmla="*/ 762000 h 1584960"/>
              <a:gd name="connsiteX60" fmla="*/ 198634 w 1402594"/>
              <a:gd name="connsiteY60" fmla="*/ 739140 h 1584960"/>
              <a:gd name="connsiteX61" fmla="*/ 206254 w 1402594"/>
              <a:gd name="connsiteY61" fmla="*/ 708660 h 1584960"/>
              <a:gd name="connsiteX62" fmla="*/ 221494 w 1402594"/>
              <a:gd name="connsiteY62" fmla="*/ 685800 h 1584960"/>
              <a:gd name="connsiteX63" fmla="*/ 229114 w 1402594"/>
              <a:gd name="connsiteY63" fmla="*/ 662940 h 1584960"/>
              <a:gd name="connsiteX64" fmla="*/ 244354 w 1402594"/>
              <a:gd name="connsiteY64" fmla="*/ 579120 h 1584960"/>
              <a:gd name="connsiteX65" fmla="*/ 267214 w 1402594"/>
              <a:gd name="connsiteY65" fmla="*/ 502920 h 1584960"/>
              <a:gd name="connsiteX66" fmla="*/ 282454 w 1402594"/>
              <a:gd name="connsiteY66" fmla="*/ 457200 h 1584960"/>
              <a:gd name="connsiteX67" fmla="*/ 297694 w 1402594"/>
              <a:gd name="connsiteY67" fmla="*/ 342900 h 1584960"/>
              <a:gd name="connsiteX68" fmla="*/ 312934 w 1402594"/>
              <a:gd name="connsiteY68" fmla="*/ 320040 h 1584960"/>
              <a:gd name="connsiteX69" fmla="*/ 358654 w 1402594"/>
              <a:gd name="connsiteY69" fmla="*/ 274320 h 1584960"/>
              <a:gd name="connsiteX70" fmla="*/ 411994 w 1402594"/>
              <a:gd name="connsiteY70" fmla="*/ 228600 h 1584960"/>
              <a:gd name="connsiteX71" fmla="*/ 434854 w 1402594"/>
              <a:gd name="connsiteY71" fmla="*/ 220980 h 1584960"/>
              <a:gd name="connsiteX72" fmla="*/ 579634 w 1402594"/>
              <a:gd name="connsiteY72" fmla="*/ 236220 h 1584960"/>
              <a:gd name="connsiteX73" fmla="*/ 610114 w 1402594"/>
              <a:gd name="connsiteY73" fmla="*/ 251460 h 1584960"/>
              <a:gd name="connsiteX74" fmla="*/ 625354 w 1402594"/>
              <a:gd name="connsiteY74" fmla="*/ 274320 h 1584960"/>
              <a:gd name="connsiteX75" fmla="*/ 632974 w 1402594"/>
              <a:gd name="connsiteY75" fmla="*/ 304800 h 1584960"/>
              <a:gd name="connsiteX76" fmla="*/ 655834 w 1402594"/>
              <a:gd name="connsiteY76" fmla="*/ 320040 h 1584960"/>
              <a:gd name="connsiteX77" fmla="*/ 671074 w 1402594"/>
              <a:gd name="connsiteY77" fmla="*/ 365760 h 1584960"/>
              <a:gd name="connsiteX78" fmla="*/ 686314 w 1402594"/>
              <a:gd name="connsiteY78" fmla="*/ 396240 h 1584960"/>
              <a:gd name="connsiteX79" fmla="*/ 693934 w 1402594"/>
              <a:gd name="connsiteY79" fmla="*/ 426720 h 1584960"/>
              <a:gd name="connsiteX80" fmla="*/ 701554 w 1402594"/>
              <a:gd name="connsiteY80" fmla="*/ 449580 h 1584960"/>
              <a:gd name="connsiteX81" fmla="*/ 693934 w 1402594"/>
              <a:gd name="connsiteY81" fmla="*/ 472440 h 1584960"/>
              <a:gd name="connsiteX82" fmla="*/ 724414 w 1402594"/>
              <a:gd name="connsiteY82" fmla="*/ 510540 h 1584960"/>
              <a:gd name="connsiteX83" fmla="*/ 739654 w 1402594"/>
              <a:gd name="connsiteY83" fmla="*/ 541020 h 1584960"/>
              <a:gd name="connsiteX84" fmla="*/ 777754 w 1402594"/>
              <a:gd name="connsiteY84" fmla="*/ 609600 h 1584960"/>
              <a:gd name="connsiteX85" fmla="*/ 792994 w 1402594"/>
              <a:gd name="connsiteY85" fmla="*/ 685800 h 1584960"/>
              <a:gd name="connsiteX86" fmla="*/ 815854 w 1402594"/>
              <a:gd name="connsiteY86" fmla="*/ 716280 h 1584960"/>
              <a:gd name="connsiteX87" fmla="*/ 831094 w 1402594"/>
              <a:gd name="connsiteY87" fmla="*/ 754380 h 1584960"/>
              <a:gd name="connsiteX88" fmla="*/ 846334 w 1402594"/>
              <a:gd name="connsiteY88" fmla="*/ 784860 h 1584960"/>
              <a:gd name="connsiteX89" fmla="*/ 861574 w 1402594"/>
              <a:gd name="connsiteY89" fmla="*/ 807720 h 1584960"/>
              <a:gd name="connsiteX90" fmla="*/ 869194 w 1402594"/>
              <a:gd name="connsiteY90" fmla="*/ 830580 h 1584960"/>
              <a:gd name="connsiteX91" fmla="*/ 884434 w 1402594"/>
              <a:gd name="connsiteY91" fmla="*/ 883920 h 1584960"/>
              <a:gd name="connsiteX92" fmla="*/ 899674 w 1402594"/>
              <a:gd name="connsiteY92" fmla="*/ 906780 h 1584960"/>
              <a:gd name="connsiteX93" fmla="*/ 907294 w 1402594"/>
              <a:gd name="connsiteY93" fmla="*/ 929640 h 1584960"/>
              <a:gd name="connsiteX94" fmla="*/ 922534 w 1402594"/>
              <a:gd name="connsiteY94" fmla="*/ 967740 h 1584960"/>
              <a:gd name="connsiteX95" fmla="*/ 937774 w 1402594"/>
              <a:gd name="connsiteY95" fmla="*/ 1043940 h 1584960"/>
              <a:gd name="connsiteX96" fmla="*/ 945394 w 1402594"/>
              <a:gd name="connsiteY96" fmla="*/ 1074420 h 1584960"/>
              <a:gd name="connsiteX97" fmla="*/ 968254 w 1402594"/>
              <a:gd name="connsiteY97" fmla="*/ 1104900 h 1584960"/>
              <a:gd name="connsiteX98" fmla="*/ 998734 w 1402594"/>
              <a:gd name="connsiteY98" fmla="*/ 1150620 h 1584960"/>
              <a:gd name="connsiteX99" fmla="*/ 1013974 w 1402594"/>
              <a:gd name="connsiteY99" fmla="*/ 1226820 h 1584960"/>
              <a:gd name="connsiteX100" fmla="*/ 1036834 w 1402594"/>
              <a:gd name="connsiteY100" fmla="*/ 1257300 h 1584960"/>
              <a:gd name="connsiteX101" fmla="*/ 1044454 w 1402594"/>
              <a:gd name="connsiteY101" fmla="*/ 1287780 h 1584960"/>
              <a:gd name="connsiteX102" fmla="*/ 1059694 w 1402594"/>
              <a:gd name="connsiteY102" fmla="*/ 1310640 h 1584960"/>
              <a:gd name="connsiteX103" fmla="*/ 1074934 w 1402594"/>
              <a:gd name="connsiteY103" fmla="*/ 1341120 h 1584960"/>
              <a:gd name="connsiteX104" fmla="*/ 1082554 w 1402594"/>
              <a:gd name="connsiteY104" fmla="*/ 1371600 h 1584960"/>
              <a:gd name="connsiteX105" fmla="*/ 1105414 w 1402594"/>
              <a:gd name="connsiteY105" fmla="*/ 1402080 h 1584960"/>
              <a:gd name="connsiteX106" fmla="*/ 1113034 w 1402594"/>
              <a:gd name="connsiteY106" fmla="*/ 1447800 h 1584960"/>
              <a:gd name="connsiteX107" fmla="*/ 1135894 w 1402594"/>
              <a:gd name="connsiteY107" fmla="*/ 1463040 h 1584960"/>
              <a:gd name="connsiteX108" fmla="*/ 1143514 w 1402594"/>
              <a:gd name="connsiteY108" fmla="*/ 1493520 h 1584960"/>
              <a:gd name="connsiteX109" fmla="*/ 1212094 w 1402594"/>
              <a:gd name="connsiteY109" fmla="*/ 1554480 h 1584960"/>
              <a:gd name="connsiteX110" fmla="*/ 1280674 w 1402594"/>
              <a:gd name="connsiteY110" fmla="*/ 1577340 h 1584960"/>
              <a:gd name="connsiteX111" fmla="*/ 1326394 w 1402594"/>
              <a:gd name="connsiteY111" fmla="*/ 1584960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402594" h="1584960">
                <a:moveTo>
                  <a:pt x="1326394" y="1584960"/>
                </a:moveTo>
                <a:cubicBezTo>
                  <a:pt x="1359799" y="1579392"/>
                  <a:pt x="1377192" y="1585598"/>
                  <a:pt x="1394974" y="1554480"/>
                </a:cubicBezTo>
                <a:cubicBezTo>
                  <a:pt x="1400170" y="1545387"/>
                  <a:pt x="1400054" y="1534160"/>
                  <a:pt x="1402594" y="1524000"/>
                </a:cubicBezTo>
                <a:cubicBezTo>
                  <a:pt x="1397516" y="1452911"/>
                  <a:pt x="1413929" y="1435494"/>
                  <a:pt x="1379734" y="1394460"/>
                </a:cubicBezTo>
                <a:cubicBezTo>
                  <a:pt x="1372835" y="1386181"/>
                  <a:pt x="1364494" y="1379220"/>
                  <a:pt x="1356874" y="1371600"/>
                </a:cubicBezTo>
                <a:cubicBezTo>
                  <a:pt x="1354805" y="1361254"/>
                  <a:pt x="1346246" y="1315319"/>
                  <a:pt x="1341634" y="1303020"/>
                </a:cubicBezTo>
                <a:cubicBezTo>
                  <a:pt x="1337646" y="1292384"/>
                  <a:pt x="1330382" y="1283176"/>
                  <a:pt x="1326394" y="1272540"/>
                </a:cubicBezTo>
                <a:cubicBezTo>
                  <a:pt x="1322717" y="1262734"/>
                  <a:pt x="1323458" y="1251427"/>
                  <a:pt x="1318774" y="1242060"/>
                </a:cubicBezTo>
                <a:cubicBezTo>
                  <a:pt x="1310583" y="1225677"/>
                  <a:pt x="1296485" y="1212723"/>
                  <a:pt x="1288294" y="1196340"/>
                </a:cubicBezTo>
                <a:cubicBezTo>
                  <a:pt x="1275594" y="1170940"/>
                  <a:pt x="1265946" y="1143769"/>
                  <a:pt x="1250194" y="1120140"/>
                </a:cubicBezTo>
                <a:cubicBezTo>
                  <a:pt x="1245114" y="1112520"/>
                  <a:pt x="1238673" y="1105649"/>
                  <a:pt x="1234954" y="1097280"/>
                </a:cubicBezTo>
                <a:cubicBezTo>
                  <a:pt x="1225782" y="1076644"/>
                  <a:pt x="1220067" y="1040572"/>
                  <a:pt x="1204474" y="1021080"/>
                </a:cubicBezTo>
                <a:cubicBezTo>
                  <a:pt x="1191010" y="1004250"/>
                  <a:pt x="1168393" y="994637"/>
                  <a:pt x="1158754" y="975360"/>
                </a:cubicBezTo>
                <a:cubicBezTo>
                  <a:pt x="1153674" y="965200"/>
                  <a:pt x="1147989" y="955321"/>
                  <a:pt x="1143514" y="944880"/>
                </a:cubicBezTo>
                <a:cubicBezTo>
                  <a:pt x="1132854" y="920006"/>
                  <a:pt x="1138706" y="916812"/>
                  <a:pt x="1120654" y="891540"/>
                </a:cubicBezTo>
                <a:cubicBezTo>
                  <a:pt x="1114390" y="882771"/>
                  <a:pt x="1105414" y="876300"/>
                  <a:pt x="1097794" y="868680"/>
                </a:cubicBezTo>
                <a:cubicBezTo>
                  <a:pt x="1065685" y="772354"/>
                  <a:pt x="1119249" y="926361"/>
                  <a:pt x="1074934" y="822960"/>
                </a:cubicBezTo>
                <a:cubicBezTo>
                  <a:pt x="1070809" y="813334"/>
                  <a:pt x="1070626" y="802415"/>
                  <a:pt x="1067314" y="792480"/>
                </a:cubicBezTo>
                <a:cubicBezTo>
                  <a:pt x="1062989" y="779504"/>
                  <a:pt x="1056004" y="767481"/>
                  <a:pt x="1052074" y="754380"/>
                </a:cubicBezTo>
                <a:cubicBezTo>
                  <a:pt x="1040147" y="714624"/>
                  <a:pt x="1050244" y="724709"/>
                  <a:pt x="1036834" y="693420"/>
                </a:cubicBezTo>
                <a:cubicBezTo>
                  <a:pt x="1019417" y="652780"/>
                  <a:pt x="1024186" y="675821"/>
                  <a:pt x="1013974" y="640080"/>
                </a:cubicBezTo>
                <a:cubicBezTo>
                  <a:pt x="1008450" y="620746"/>
                  <a:pt x="1006564" y="605010"/>
                  <a:pt x="998734" y="586740"/>
                </a:cubicBezTo>
                <a:cubicBezTo>
                  <a:pt x="994259" y="576299"/>
                  <a:pt x="989130" y="566123"/>
                  <a:pt x="983494" y="556260"/>
                </a:cubicBezTo>
                <a:cubicBezTo>
                  <a:pt x="978950" y="548309"/>
                  <a:pt x="971973" y="541769"/>
                  <a:pt x="968254" y="533400"/>
                </a:cubicBezTo>
                <a:cubicBezTo>
                  <a:pt x="961730" y="518720"/>
                  <a:pt x="958094" y="502920"/>
                  <a:pt x="953014" y="487680"/>
                </a:cubicBezTo>
                <a:cubicBezTo>
                  <a:pt x="950474" y="480060"/>
                  <a:pt x="951074" y="470500"/>
                  <a:pt x="945394" y="464820"/>
                </a:cubicBezTo>
                <a:cubicBezTo>
                  <a:pt x="935234" y="454660"/>
                  <a:pt x="923735" y="445682"/>
                  <a:pt x="914914" y="434340"/>
                </a:cubicBezTo>
                <a:cubicBezTo>
                  <a:pt x="905821" y="422649"/>
                  <a:pt x="899247" y="409187"/>
                  <a:pt x="892054" y="396240"/>
                </a:cubicBezTo>
                <a:cubicBezTo>
                  <a:pt x="886537" y="386310"/>
                  <a:pt x="884086" y="374486"/>
                  <a:pt x="876814" y="365760"/>
                </a:cubicBezTo>
                <a:cubicBezTo>
                  <a:pt x="870951" y="358725"/>
                  <a:pt x="861574" y="355600"/>
                  <a:pt x="853954" y="350520"/>
                </a:cubicBezTo>
                <a:cubicBezTo>
                  <a:pt x="838095" y="287085"/>
                  <a:pt x="857406" y="349803"/>
                  <a:pt x="831094" y="297180"/>
                </a:cubicBezTo>
                <a:cubicBezTo>
                  <a:pt x="827502" y="289996"/>
                  <a:pt x="826798" y="281632"/>
                  <a:pt x="823474" y="274320"/>
                </a:cubicBezTo>
                <a:cubicBezTo>
                  <a:pt x="814073" y="253638"/>
                  <a:pt x="800178" y="234913"/>
                  <a:pt x="792994" y="213360"/>
                </a:cubicBezTo>
                <a:cubicBezTo>
                  <a:pt x="790454" y="205740"/>
                  <a:pt x="788538" y="197883"/>
                  <a:pt x="785374" y="190500"/>
                </a:cubicBezTo>
                <a:cubicBezTo>
                  <a:pt x="778798" y="175156"/>
                  <a:pt x="766148" y="150665"/>
                  <a:pt x="754894" y="137160"/>
                </a:cubicBezTo>
                <a:cubicBezTo>
                  <a:pt x="724537" y="100731"/>
                  <a:pt x="741868" y="126305"/>
                  <a:pt x="709174" y="99060"/>
                </a:cubicBezTo>
                <a:cubicBezTo>
                  <a:pt x="689848" y="82955"/>
                  <a:pt x="667260" y="48683"/>
                  <a:pt x="640594" y="45720"/>
                </a:cubicBezTo>
                <a:lnTo>
                  <a:pt x="572014" y="38100"/>
                </a:lnTo>
                <a:cubicBezTo>
                  <a:pt x="561854" y="27940"/>
                  <a:pt x="553226" y="15971"/>
                  <a:pt x="541534" y="7620"/>
                </a:cubicBezTo>
                <a:cubicBezTo>
                  <a:pt x="534998" y="2951"/>
                  <a:pt x="526706" y="0"/>
                  <a:pt x="518674" y="0"/>
                </a:cubicBezTo>
                <a:cubicBezTo>
                  <a:pt x="462736" y="0"/>
                  <a:pt x="406914" y="5080"/>
                  <a:pt x="351034" y="7620"/>
                </a:cubicBezTo>
                <a:cubicBezTo>
                  <a:pt x="293575" y="26773"/>
                  <a:pt x="362173" y="-1291"/>
                  <a:pt x="312934" y="38100"/>
                </a:cubicBezTo>
                <a:cubicBezTo>
                  <a:pt x="306662" y="43118"/>
                  <a:pt x="297457" y="42556"/>
                  <a:pt x="290074" y="45720"/>
                </a:cubicBezTo>
                <a:cubicBezTo>
                  <a:pt x="279633" y="50195"/>
                  <a:pt x="269457" y="55324"/>
                  <a:pt x="259594" y="60960"/>
                </a:cubicBezTo>
                <a:cubicBezTo>
                  <a:pt x="251643" y="65504"/>
                  <a:pt x="244685" y="71656"/>
                  <a:pt x="236734" y="76200"/>
                </a:cubicBezTo>
                <a:cubicBezTo>
                  <a:pt x="226871" y="81836"/>
                  <a:pt x="215887" y="85420"/>
                  <a:pt x="206254" y="91440"/>
                </a:cubicBezTo>
                <a:cubicBezTo>
                  <a:pt x="180187" y="107732"/>
                  <a:pt x="173695" y="116379"/>
                  <a:pt x="152914" y="137160"/>
                </a:cubicBezTo>
                <a:cubicBezTo>
                  <a:pt x="144365" y="162807"/>
                  <a:pt x="145120" y="164135"/>
                  <a:pt x="130054" y="190500"/>
                </a:cubicBezTo>
                <a:cubicBezTo>
                  <a:pt x="125510" y="198451"/>
                  <a:pt x="118910" y="205169"/>
                  <a:pt x="114814" y="213360"/>
                </a:cubicBezTo>
                <a:cubicBezTo>
                  <a:pt x="85724" y="271540"/>
                  <a:pt x="139611" y="192998"/>
                  <a:pt x="84334" y="266700"/>
                </a:cubicBezTo>
                <a:cubicBezTo>
                  <a:pt x="81794" y="279400"/>
                  <a:pt x="80810" y="292513"/>
                  <a:pt x="76714" y="304800"/>
                </a:cubicBezTo>
                <a:cubicBezTo>
                  <a:pt x="73122" y="315576"/>
                  <a:pt x="66087" y="324900"/>
                  <a:pt x="61474" y="335280"/>
                </a:cubicBezTo>
                <a:cubicBezTo>
                  <a:pt x="55919" y="347779"/>
                  <a:pt x="51789" y="360881"/>
                  <a:pt x="46234" y="373380"/>
                </a:cubicBezTo>
                <a:cubicBezTo>
                  <a:pt x="41621" y="383760"/>
                  <a:pt x="35469" y="393419"/>
                  <a:pt x="30994" y="403860"/>
                </a:cubicBezTo>
                <a:cubicBezTo>
                  <a:pt x="12065" y="448027"/>
                  <a:pt x="37422" y="405649"/>
                  <a:pt x="8134" y="449580"/>
                </a:cubicBezTo>
                <a:cubicBezTo>
                  <a:pt x="-3077" y="584107"/>
                  <a:pt x="-4588" y="539981"/>
                  <a:pt x="15754" y="716280"/>
                </a:cubicBezTo>
                <a:cubicBezTo>
                  <a:pt x="16675" y="724259"/>
                  <a:pt x="18356" y="732868"/>
                  <a:pt x="23374" y="739140"/>
                </a:cubicBezTo>
                <a:cubicBezTo>
                  <a:pt x="36108" y="755057"/>
                  <a:pt x="52289" y="754798"/>
                  <a:pt x="69094" y="762000"/>
                </a:cubicBezTo>
                <a:cubicBezTo>
                  <a:pt x="79535" y="766475"/>
                  <a:pt x="89414" y="772160"/>
                  <a:pt x="99574" y="777240"/>
                </a:cubicBezTo>
                <a:cubicBezTo>
                  <a:pt x="130054" y="772160"/>
                  <a:pt x="162173" y="773093"/>
                  <a:pt x="191014" y="762000"/>
                </a:cubicBezTo>
                <a:cubicBezTo>
                  <a:pt x="198511" y="759117"/>
                  <a:pt x="196427" y="746863"/>
                  <a:pt x="198634" y="739140"/>
                </a:cubicBezTo>
                <a:cubicBezTo>
                  <a:pt x="201511" y="729070"/>
                  <a:pt x="202129" y="718286"/>
                  <a:pt x="206254" y="708660"/>
                </a:cubicBezTo>
                <a:cubicBezTo>
                  <a:pt x="209862" y="700242"/>
                  <a:pt x="217398" y="693991"/>
                  <a:pt x="221494" y="685800"/>
                </a:cubicBezTo>
                <a:cubicBezTo>
                  <a:pt x="225086" y="678616"/>
                  <a:pt x="226907" y="670663"/>
                  <a:pt x="229114" y="662940"/>
                </a:cubicBezTo>
                <a:cubicBezTo>
                  <a:pt x="239979" y="624914"/>
                  <a:pt x="237159" y="625886"/>
                  <a:pt x="244354" y="579120"/>
                </a:cubicBezTo>
                <a:cubicBezTo>
                  <a:pt x="256421" y="500682"/>
                  <a:pt x="243168" y="563036"/>
                  <a:pt x="267214" y="502920"/>
                </a:cubicBezTo>
                <a:cubicBezTo>
                  <a:pt x="273180" y="488005"/>
                  <a:pt x="282454" y="457200"/>
                  <a:pt x="282454" y="457200"/>
                </a:cubicBezTo>
                <a:cubicBezTo>
                  <a:pt x="287534" y="419100"/>
                  <a:pt x="289356" y="380422"/>
                  <a:pt x="297694" y="342900"/>
                </a:cubicBezTo>
                <a:cubicBezTo>
                  <a:pt x="299681" y="333960"/>
                  <a:pt x="306850" y="326885"/>
                  <a:pt x="312934" y="320040"/>
                </a:cubicBezTo>
                <a:cubicBezTo>
                  <a:pt x="327253" y="303931"/>
                  <a:pt x="343414" y="289560"/>
                  <a:pt x="358654" y="274320"/>
                </a:cubicBezTo>
                <a:cubicBezTo>
                  <a:pt x="376670" y="256304"/>
                  <a:pt x="389185" y="241634"/>
                  <a:pt x="411994" y="228600"/>
                </a:cubicBezTo>
                <a:cubicBezTo>
                  <a:pt x="418968" y="224615"/>
                  <a:pt x="427234" y="223520"/>
                  <a:pt x="434854" y="220980"/>
                </a:cubicBezTo>
                <a:cubicBezTo>
                  <a:pt x="483692" y="224032"/>
                  <a:pt x="534142" y="216723"/>
                  <a:pt x="579634" y="236220"/>
                </a:cubicBezTo>
                <a:cubicBezTo>
                  <a:pt x="590075" y="240695"/>
                  <a:pt x="599954" y="246380"/>
                  <a:pt x="610114" y="251460"/>
                </a:cubicBezTo>
                <a:cubicBezTo>
                  <a:pt x="615194" y="259080"/>
                  <a:pt x="621746" y="265902"/>
                  <a:pt x="625354" y="274320"/>
                </a:cubicBezTo>
                <a:cubicBezTo>
                  <a:pt x="629479" y="283946"/>
                  <a:pt x="627165" y="296086"/>
                  <a:pt x="632974" y="304800"/>
                </a:cubicBezTo>
                <a:cubicBezTo>
                  <a:pt x="638054" y="312420"/>
                  <a:pt x="648214" y="314960"/>
                  <a:pt x="655834" y="320040"/>
                </a:cubicBezTo>
                <a:cubicBezTo>
                  <a:pt x="660914" y="335280"/>
                  <a:pt x="663890" y="351392"/>
                  <a:pt x="671074" y="365760"/>
                </a:cubicBezTo>
                <a:cubicBezTo>
                  <a:pt x="676154" y="375920"/>
                  <a:pt x="682326" y="385604"/>
                  <a:pt x="686314" y="396240"/>
                </a:cubicBezTo>
                <a:cubicBezTo>
                  <a:pt x="689991" y="406046"/>
                  <a:pt x="691057" y="416650"/>
                  <a:pt x="693934" y="426720"/>
                </a:cubicBezTo>
                <a:cubicBezTo>
                  <a:pt x="696141" y="434443"/>
                  <a:pt x="699014" y="441960"/>
                  <a:pt x="701554" y="449580"/>
                </a:cubicBezTo>
                <a:cubicBezTo>
                  <a:pt x="699014" y="457200"/>
                  <a:pt x="693934" y="464408"/>
                  <a:pt x="693934" y="472440"/>
                </a:cubicBezTo>
                <a:cubicBezTo>
                  <a:pt x="693934" y="496977"/>
                  <a:pt x="706861" y="498838"/>
                  <a:pt x="724414" y="510540"/>
                </a:cubicBezTo>
                <a:cubicBezTo>
                  <a:pt x="729494" y="520700"/>
                  <a:pt x="733810" y="531280"/>
                  <a:pt x="739654" y="541020"/>
                </a:cubicBezTo>
                <a:cubicBezTo>
                  <a:pt x="778956" y="606524"/>
                  <a:pt x="762427" y="563619"/>
                  <a:pt x="777754" y="609600"/>
                </a:cubicBezTo>
                <a:cubicBezTo>
                  <a:pt x="779429" y="621327"/>
                  <a:pt x="782861" y="668067"/>
                  <a:pt x="792994" y="685800"/>
                </a:cubicBezTo>
                <a:cubicBezTo>
                  <a:pt x="799295" y="696827"/>
                  <a:pt x="809686" y="705178"/>
                  <a:pt x="815854" y="716280"/>
                </a:cubicBezTo>
                <a:cubicBezTo>
                  <a:pt x="822497" y="728237"/>
                  <a:pt x="825539" y="741881"/>
                  <a:pt x="831094" y="754380"/>
                </a:cubicBezTo>
                <a:cubicBezTo>
                  <a:pt x="835707" y="764760"/>
                  <a:pt x="840698" y="774997"/>
                  <a:pt x="846334" y="784860"/>
                </a:cubicBezTo>
                <a:cubicBezTo>
                  <a:pt x="850878" y="792811"/>
                  <a:pt x="857478" y="799529"/>
                  <a:pt x="861574" y="807720"/>
                </a:cubicBezTo>
                <a:cubicBezTo>
                  <a:pt x="865166" y="814904"/>
                  <a:pt x="866886" y="822887"/>
                  <a:pt x="869194" y="830580"/>
                </a:cubicBezTo>
                <a:cubicBezTo>
                  <a:pt x="874507" y="848292"/>
                  <a:pt x="877566" y="866751"/>
                  <a:pt x="884434" y="883920"/>
                </a:cubicBezTo>
                <a:cubicBezTo>
                  <a:pt x="887835" y="892423"/>
                  <a:pt x="895578" y="898589"/>
                  <a:pt x="899674" y="906780"/>
                </a:cubicBezTo>
                <a:cubicBezTo>
                  <a:pt x="903266" y="913964"/>
                  <a:pt x="904474" y="922119"/>
                  <a:pt x="907294" y="929640"/>
                </a:cubicBezTo>
                <a:cubicBezTo>
                  <a:pt x="912097" y="942447"/>
                  <a:pt x="919010" y="954524"/>
                  <a:pt x="922534" y="967740"/>
                </a:cubicBezTo>
                <a:cubicBezTo>
                  <a:pt x="929208" y="992768"/>
                  <a:pt x="931492" y="1018810"/>
                  <a:pt x="937774" y="1043940"/>
                </a:cubicBezTo>
                <a:cubicBezTo>
                  <a:pt x="940314" y="1054100"/>
                  <a:pt x="940710" y="1065053"/>
                  <a:pt x="945394" y="1074420"/>
                </a:cubicBezTo>
                <a:cubicBezTo>
                  <a:pt x="951074" y="1085779"/>
                  <a:pt x="960971" y="1094496"/>
                  <a:pt x="968254" y="1104900"/>
                </a:cubicBezTo>
                <a:cubicBezTo>
                  <a:pt x="978758" y="1119905"/>
                  <a:pt x="998734" y="1150620"/>
                  <a:pt x="998734" y="1150620"/>
                </a:cubicBezTo>
                <a:cubicBezTo>
                  <a:pt x="1003814" y="1176020"/>
                  <a:pt x="1005262" y="1202426"/>
                  <a:pt x="1013974" y="1226820"/>
                </a:cubicBezTo>
                <a:cubicBezTo>
                  <a:pt x="1018245" y="1238780"/>
                  <a:pt x="1031154" y="1245941"/>
                  <a:pt x="1036834" y="1257300"/>
                </a:cubicBezTo>
                <a:cubicBezTo>
                  <a:pt x="1041518" y="1266667"/>
                  <a:pt x="1040329" y="1278154"/>
                  <a:pt x="1044454" y="1287780"/>
                </a:cubicBezTo>
                <a:cubicBezTo>
                  <a:pt x="1048062" y="1296198"/>
                  <a:pt x="1055150" y="1302689"/>
                  <a:pt x="1059694" y="1310640"/>
                </a:cubicBezTo>
                <a:cubicBezTo>
                  <a:pt x="1065330" y="1320503"/>
                  <a:pt x="1070946" y="1330484"/>
                  <a:pt x="1074934" y="1341120"/>
                </a:cubicBezTo>
                <a:cubicBezTo>
                  <a:pt x="1078611" y="1350926"/>
                  <a:pt x="1077870" y="1362233"/>
                  <a:pt x="1082554" y="1371600"/>
                </a:cubicBezTo>
                <a:cubicBezTo>
                  <a:pt x="1088234" y="1382959"/>
                  <a:pt x="1097794" y="1391920"/>
                  <a:pt x="1105414" y="1402080"/>
                </a:cubicBezTo>
                <a:cubicBezTo>
                  <a:pt x="1107954" y="1417320"/>
                  <a:pt x="1106124" y="1433981"/>
                  <a:pt x="1113034" y="1447800"/>
                </a:cubicBezTo>
                <a:cubicBezTo>
                  <a:pt x="1117130" y="1455991"/>
                  <a:pt x="1130814" y="1455420"/>
                  <a:pt x="1135894" y="1463040"/>
                </a:cubicBezTo>
                <a:cubicBezTo>
                  <a:pt x="1141703" y="1471754"/>
                  <a:pt x="1137508" y="1484940"/>
                  <a:pt x="1143514" y="1493520"/>
                </a:cubicBezTo>
                <a:cubicBezTo>
                  <a:pt x="1151302" y="1504645"/>
                  <a:pt x="1190171" y="1544736"/>
                  <a:pt x="1212094" y="1554480"/>
                </a:cubicBezTo>
                <a:lnTo>
                  <a:pt x="1280674" y="1577340"/>
                </a:lnTo>
                <a:lnTo>
                  <a:pt x="1326394" y="1584960"/>
                </a:lnTo>
                <a:close/>
              </a:path>
            </a:pathLst>
          </a:custGeom>
          <a:noFill/>
          <a:ln w="381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683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82EF4-C6C2-06AF-1EB4-E7C41D5E6BBD}"/>
              </a:ext>
            </a:extLst>
          </p:cNvPr>
          <p:cNvSpPr>
            <a:spLocks noGrp="1"/>
          </p:cNvSpPr>
          <p:nvPr>
            <p:ph type="title"/>
          </p:nvPr>
        </p:nvSpPr>
        <p:spPr>
          <a:xfrm>
            <a:off x="0" y="141189"/>
            <a:ext cx="4739951" cy="371997"/>
          </a:xfrm>
        </p:spPr>
        <p:txBody>
          <a:bodyPr>
            <a:normAutofit/>
          </a:bodyPr>
          <a:lstStyle/>
          <a:p>
            <a:r>
              <a:rPr lang="de-DE" sz="2000" dirty="0" err="1">
                <a:latin typeface="Times New Roman" panose="02020603050405020304" pitchFamily="18" charset="0"/>
                <a:cs typeface="Times New Roman" panose="02020603050405020304" pitchFamily="18" charset="0"/>
              </a:rPr>
              <a:t>Quelques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conclusions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préliminaires</a:t>
            </a:r>
            <a:r>
              <a:rPr lang="de-DE" sz="2000" dirty="0">
                <a:latin typeface="Times New Roman" panose="02020603050405020304" pitchFamily="18" charset="0"/>
                <a:cs typeface="Times New Roman" panose="02020603050405020304" pitchFamily="18" charset="0"/>
              </a:rPr>
              <a:t> (1/2):</a:t>
            </a:r>
          </a:p>
        </p:txBody>
      </p:sp>
      <p:sp>
        <p:nvSpPr>
          <p:cNvPr id="3" name="Textfeld 2">
            <a:extLst>
              <a:ext uri="{FF2B5EF4-FFF2-40B4-BE49-F238E27FC236}">
                <a16:creationId xmlns:a16="http://schemas.microsoft.com/office/drawing/2014/main" id="{9E88F3BF-1A91-BDFA-A4A7-EF4E7A683016}"/>
              </a:ext>
            </a:extLst>
          </p:cNvPr>
          <p:cNvSpPr txBox="1"/>
          <p:nvPr/>
        </p:nvSpPr>
        <p:spPr>
          <a:xfrm>
            <a:off x="0" y="578501"/>
            <a:ext cx="12192000" cy="6432530"/>
          </a:xfrm>
          <a:prstGeom prst="rect">
            <a:avLst/>
          </a:prstGeom>
          <a:noFill/>
        </p:spPr>
        <p:txBody>
          <a:bodyPr wrap="square" rtlCol="0">
            <a:spAutoFit/>
          </a:bodyPr>
          <a:lstStyle/>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Les interprétations de C. Nicolas et Y. Pailler, e.a., sur une signification cartographique de la dalle de Saint-</a:t>
            </a:r>
            <a:r>
              <a:rPr lang="fr-FR" sz="1600" dirty="0" err="1">
                <a:latin typeface="Times New Roman" panose="02020603050405020304" pitchFamily="18" charset="0"/>
                <a:cs typeface="Times New Roman" panose="02020603050405020304" pitchFamily="18" charset="0"/>
              </a:rPr>
              <a:t>Bélec</a:t>
            </a:r>
            <a:r>
              <a:rPr lang="fr-FR" sz="1600" dirty="0">
                <a:latin typeface="Times New Roman" panose="02020603050405020304" pitchFamily="18" charset="0"/>
                <a:cs typeface="Times New Roman" panose="02020603050405020304" pitchFamily="18" charset="0"/>
              </a:rPr>
              <a:t> sont ici expressément saluées (</a:t>
            </a:r>
            <a:r>
              <a:rPr lang="fr-FR" sz="1600" dirty="0" err="1">
                <a:latin typeface="Times New Roman" panose="02020603050405020304" pitchFamily="18" charset="0"/>
                <a:cs typeface="Times New Roman" panose="02020603050405020304" pitchFamily="18" charset="0"/>
              </a:rPr>
              <a:t>référence:</a:t>
            </a:r>
            <a:r>
              <a:rPr lang="fr-FR" sz="1400" dirty="0" err="1">
                <a:latin typeface="Times New Roman" panose="02020603050405020304" pitchFamily="18" charset="0"/>
                <a:cs typeface="Times New Roman" panose="02020603050405020304" pitchFamily="18" charset="0"/>
                <a:hlinkClick r:id="rId2"/>
              </a:rPr>
              <a:t>https</a:t>
            </a:r>
            <a:r>
              <a:rPr lang="fr-FR" sz="1400" dirty="0">
                <a:latin typeface="Times New Roman" panose="02020603050405020304" pitchFamily="18" charset="0"/>
                <a:cs typeface="Times New Roman" panose="02020603050405020304" pitchFamily="18" charset="0"/>
                <a:hlinkClick r:id="rId2"/>
              </a:rPr>
              <a:t>://www.academia.edu/45703303/La_carte_et_le_territoire_La_dalle_grav%C3%A9e_du_Bronze_ancien_de_Saint_B%C3%A9lec_Leuhan_Finist%C3%A8re</a:t>
            </a:r>
            <a:r>
              <a:rPr lang="fr-FR"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En ce qui concerne la datation de la dalle au Bronze ancien, l'intégration des cupules, à ce jour largement ignorées par les autorités de notre discipline, ouvre une nouvelle perspective dont la pertinence découle d'une confrontation avec plusieurs résultats cartographiques du Morbihan (</a:t>
            </a:r>
            <a:r>
              <a:rPr lang="fr-FR" sz="1400" dirty="0">
                <a:latin typeface="Times New Roman" panose="02020603050405020304" pitchFamily="18" charset="0"/>
                <a:cs typeface="Times New Roman" panose="02020603050405020304" pitchFamily="18" charset="0"/>
              </a:rPr>
              <a:t>Maeder, 2020:</a:t>
            </a:r>
            <a:r>
              <a:rPr lang="fr-FR" sz="1600" dirty="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hlinkClick r:id="rId3"/>
              </a:rPr>
              <a:t>https://www.academia.edu/97328841/Cupules_Whales_and_Croziers_Pole_finding_and_Centralisms_in_Neolithic_Brittany_ca_5000_2500_BC</a:t>
            </a:r>
            <a:r>
              <a:rPr lang="fr-FR" sz="140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Si l'on compare la disposition des cinq cupules les plus grandes et les plus profondes (A, B, C, D, E) à l'aide du logiciel gratuit </a:t>
            </a:r>
            <a:r>
              <a:rPr lang="fr-FR" sz="1600" dirty="0" err="1">
                <a:latin typeface="Times New Roman" panose="02020603050405020304" pitchFamily="18" charset="0"/>
                <a:cs typeface="Times New Roman" panose="02020603050405020304" pitchFamily="18" charset="0"/>
              </a:rPr>
              <a:t>Stellarium</a:t>
            </a:r>
            <a:r>
              <a:rPr lang="fr-FR" sz="1600" dirty="0">
                <a:latin typeface="Times New Roman" panose="02020603050405020304" pitchFamily="18" charset="0"/>
                <a:cs typeface="Times New Roman" panose="02020603050405020304" pitchFamily="18" charset="0"/>
              </a:rPr>
              <a:t> 0.21.0 avec la région circumpolaire au-dessus du Finistère vers 5000 avant J.-C., on constate déjà de nettes concordances.</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Si l'on tient compte en outre une deuxième groupe de cupules plus large que le reste (F, G, H, I), on obtient déjà une image qui dépasse en précision et rigueur cartographique les caractéristiques topographiques indiquées par Nicolas / Pailler </a:t>
            </a:r>
            <a:r>
              <a:rPr lang="fr-FR" sz="1600" i="1" dirty="0">
                <a:latin typeface="Times New Roman" panose="02020603050405020304" pitchFamily="18" charset="0"/>
                <a:cs typeface="Times New Roman" panose="02020603050405020304" pitchFamily="18" charset="0"/>
              </a:rPr>
              <a:t>et alii</a:t>
            </a:r>
            <a:r>
              <a:rPr lang="fr-FR" sz="1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Si l'on procède ensuite à un réglage fin de l´apparent "migration des pôles" due à la précession avec </a:t>
            </a:r>
            <a:r>
              <a:rPr lang="fr-FR" sz="1600" dirty="0" err="1">
                <a:latin typeface="Times New Roman" panose="02020603050405020304" pitchFamily="18" charset="0"/>
                <a:cs typeface="Times New Roman" panose="02020603050405020304" pitchFamily="18" charset="0"/>
              </a:rPr>
              <a:t>Stellarium</a:t>
            </a:r>
            <a:r>
              <a:rPr lang="fr-FR" sz="1600" dirty="0">
                <a:latin typeface="Times New Roman" panose="02020603050405020304" pitchFamily="18" charset="0"/>
                <a:cs typeface="Times New Roman" panose="02020603050405020304" pitchFamily="18" charset="0"/>
              </a:rPr>
              <a:t>, on obtient vers 4600 av. J.-C. la correspondance la plus précise avec le ciel du nord (voir angles A-B-E, F-E-G). La littérature astronomique du Moyen Âge européen n'a pas encore fourni de représentation même de loin aussi exacte de la région circumpolaire septentrionale, telle qu'elle peut être attestée en Bretagne et bien au-delà, du Mésolithique à l'âge du bronze final.</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Après un abaissement ciblé de la surface autour de notre cupule E (C 57 d´après Nicolas / Pailler, 2021) avant son installation dans la chambre funéraire, il semble bien que cette cupule ait forcément eu à l'origine un plus grand diamètre et une plus grande profondeur. Après avoir identifié cette cupule comme une représentation symbolique du point polaire vers 4600 avant J.-C., cette hypothèse ne semble pas trop audacieuse. Sa "réduction / dégradation" délibérée pourrait bien être liée au fait qu'au moment de l'aménagement de la tombe au Bronze Ancien ou bien avant, ce point polaire n'occupait plus depuis longtemps le « centre immobile de la rotation nocturne du firmament ». </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Vers 4600 av. J.-C., le point polaire, qui n'était alors pas « étoilé » (représenté par la cupule E, resp. C57 d´après Nicolas / Pailler e.a., 2021) a pu être déterminé le plus simplement et le plus précisément en reliant l'astérisme de la "crosse" et la partie supérieure de la nageoire caudale de ce que S. Cassen appelle le "cachalot". C'est la simple raison pour l'illustration combinée des mammifères marins mythologiques avec des crosses/bâtons de jet (</a:t>
            </a:r>
            <a:r>
              <a:rPr lang="fr-FR" sz="1400" dirty="0">
                <a:latin typeface="Times New Roman" panose="02020603050405020304" pitchFamily="18" charset="0"/>
                <a:cs typeface="Times New Roman" panose="02020603050405020304" pitchFamily="18" charset="0"/>
              </a:rPr>
              <a:t>Maeder, 2021: </a:t>
            </a:r>
            <a:r>
              <a:rPr lang="fr-FR" sz="1400" dirty="0">
                <a:latin typeface="Times New Roman" panose="02020603050405020304" pitchFamily="18" charset="0"/>
                <a:cs typeface="Times New Roman" panose="02020603050405020304" pitchFamily="18" charset="0"/>
                <a:hlinkClick r:id="rId4"/>
              </a:rPr>
              <a:t>https://www.academia.edu/89436062/Cachalot_et_Crosse_03</a:t>
            </a:r>
            <a:r>
              <a:rPr lang="fr-FR" sz="140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 </a:t>
            </a:r>
          </a:p>
          <a:p>
            <a:endParaRPr lang="fr-FR" sz="1600" dirty="0">
              <a:latin typeface="Times New Roman" panose="02020603050405020304" pitchFamily="18" charset="0"/>
              <a:cs typeface="Times New Roman" panose="02020603050405020304" pitchFamily="18" charset="0"/>
            </a:endParaRPr>
          </a:p>
          <a:p>
            <a:endParaRPr lang="de-DE" sz="1200" dirty="0"/>
          </a:p>
        </p:txBody>
      </p:sp>
    </p:spTree>
    <p:extLst>
      <p:ext uri="{BB962C8B-B14F-4D97-AF65-F5344CB8AC3E}">
        <p14:creationId xmlns:p14="http://schemas.microsoft.com/office/powerpoint/2010/main" val="272363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82EF4-C6C2-06AF-1EB4-E7C41D5E6BBD}"/>
              </a:ext>
            </a:extLst>
          </p:cNvPr>
          <p:cNvSpPr>
            <a:spLocks noGrp="1"/>
          </p:cNvSpPr>
          <p:nvPr>
            <p:ph type="title"/>
          </p:nvPr>
        </p:nvSpPr>
        <p:spPr>
          <a:xfrm>
            <a:off x="0" y="141189"/>
            <a:ext cx="4739951" cy="371997"/>
          </a:xfrm>
        </p:spPr>
        <p:txBody>
          <a:bodyPr>
            <a:normAutofit/>
          </a:bodyPr>
          <a:lstStyle/>
          <a:p>
            <a:r>
              <a:rPr lang="de-DE" sz="2000" dirty="0" err="1">
                <a:latin typeface="Times New Roman" panose="02020603050405020304" pitchFamily="18" charset="0"/>
                <a:cs typeface="Times New Roman" panose="02020603050405020304" pitchFamily="18" charset="0"/>
              </a:rPr>
              <a:t>Quelques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conclusions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préliminaires</a:t>
            </a:r>
            <a:r>
              <a:rPr lang="de-DE" sz="2000" dirty="0">
                <a:latin typeface="Times New Roman" panose="02020603050405020304" pitchFamily="18" charset="0"/>
                <a:cs typeface="Times New Roman" panose="02020603050405020304" pitchFamily="18" charset="0"/>
              </a:rPr>
              <a:t> (2/2):</a:t>
            </a:r>
          </a:p>
        </p:txBody>
      </p:sp>
      <p:sp>
        <p:nvSpPr>
          <p:cNvPr id="3" name="Textfeld 2">
            <a:extLst>
              <a:ext uri="{FF2B5EF4-FFF2-40B4-BE49-F238E27FC236}">
                <a16:creationId xmlns:a16="http://schemas.microsoft.com/office/drawing/2014/main" id="{9E88F3BF-1A91-BDFA-A4A7-EF4E7A683016}"/>
              </a:ext>
            </a:extLst>
          </p:cNvPr>
          <p:cNvSpPr txBox="1"/>
          <p:nvPr/>
        </p:nvSpPr>
        <p:spPr>
          <a:xfrm>
            <a:off x="0" y="485191"/>
            <a:ext cx="12192000" cy="7140416"/>
          </a:xfrm>
          <a:prstGeom prst="rect">
            <a:avLst/>
          </a:prstGeom>
          <a:noFill/>
        </p:spPr>
        <p:txBody>
          <a:bodyPr wrap="square" rtlCol="0">
            <a:spAutoFit/>
          </a:bodyPr>
          <a:lstStyle/>
          <a:p>
            <a:pPr marL="285750" indent="-285750">
              <a:buFont typeface="Arial" panose="020B0604020202020204" pitchFamily="34" charset="0"/>
              <a:buChar char="•"/>
            </a:pPr>
            <a:endParaRPr lang="fr-F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C'est en toute probabilité aussi la raison de la représentation combinée d'une "silhouette de poisson" abstraite avec des gravures encerclées d'une "crosse" et d'une "lame de hache«  sur la dalle de Saint-</a:t>
            </a:r>
            <a:r>
              <a:rPr lang="fr-FR" sz="1600" dirty="0" err="1">
                <a:latin typeface="Times New Roman" panose="02020603050405020304" pitchFamily="18" charset="0"/>
                <a:cs typeface="Times New Roman" panose="02020603050405020304" pitchFamily="18" charset="0"/>
              </a:rPr>
              <a:t>Bélec</a:t>
            </a:r>
            <a:r>
              <a:rPr lang="fr-FR" sz="1600" dirty="0">
                <a:latin typeface="Times New Roman" panose="02020603050405020304" pitchFamily="18" charset="0"/>
                <a:cs typeface="Times New Roman" panose="02020603050405020304" pitchFamily="18" charset="0"/>
              </a:rPr>
              <a:t>.  L'insertion des quatre petites « </a:t>
            </a:r>
            <a:r>
              <a:rPr lang="fr-FR" sz="1600" dirty="0" err="1">
                <a:latin typeface="Times New Roman" panose="02020603050405020304" pitchFamily="18" charset="0"/>
                <a:cs typeface="Times New Roman" panose="02020603050405020304" pitchFamily="18" charset="0"/>
              </a:rPr>
              <a:t>cupulettes</a:t>
            </a:r>
            <a:r>
              <a:rPr lang="fr-FR" sz="1600" dirty="0">
                <a:latin typeface="Times New Roman" panose="02020603050405020304" pitchFamily="18" charset="0"/>
                <a:cs typeface="Times New Roman" panose="02020603050405020304" pitchFamily="18" charset="0"/>
              </a:rPr>
              <a:t> » - une reproduction astronomique précise du "châssis" du "Grand Chariot" - à l'intérieur de la "partie tête" fait de la dalle de Saint-</a:t>
            </a:r>
            <a:r>
              <a:rPr lang="fr-FR" sz="1600" dirty="0" err="1">
                <a:latin typeface="Times New Roman" panose="02020603050405020304" pitchFamily="18" charset="0"/>
                <a:cs typeface="Times New Roman" panose="02020603050405020304" pitchFamily="18" charset="0"/>
              </a:rPr>
              <a:t>Bélec</a:t>
            </a:r>
            <a:r>
              <a:rPr lang="fr-FR" sz="1600" dirty="0">
                <a:latin typeface="Times New Roman" panose="02020603050405020304" pitchFamily="18" charset="0"/>
                <a:cs typeface="Times New Roman" panose="02020603050405020304" pitchFamily="18" charset="0"/>
              </a:rPr>
              <a:t> une autre "pierre de Rosette" pour des recherches archéologiques élargies.</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En effet, en combinant de manière sobre une disposition de cupules avec la reproduction symbolique du "cachalot", de la "crosse" et de la "lame de hache", on a clairement fixé à deux reprises la période autour de 4600 avant JC. </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En outre, la silhouette de ce "cachalot", qui vient de très loin au sens figuré et réel, occupe une position centrale sur l'axe longitudinal et transversal de la dalle. Cela peut être considéré comme un indice supplémentaire d'une vision centraliste du monde à peine surprenant aussi dans le Finistère, telle qu´elle se dessine pour le Morbihan contemporain et plusieurs civilisations de l'Antiquité un peu moins lointaine. </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Tout porte donc à croire que la dalle de Saint-</a:t>
            </a:r>
            <a:r>
              <a:rPr lang="fr-FR" sz="1600" dirty="0" err="1">
                <a:latin typeface="Times New Roman" panose="02020603050405020304" pitchFamily="18" charset="0"/>
                <a:cs typeface="Times New Roman" panose="02020603050405020304" pitchFamily="18" charset="0"/>
              </a:rPr>
              <a:t>Bélec</a:t>
            </a:r>
            <a:r>
              <a:rPr lang="fr-FR" sz="1600" dirty="0">
                <a:latin typeface="Times New Roman" panose="02020603050405020304" pitchFamily="18" charset="0"/>
                <a:cs typeface="Times New Roman" panose="02020603050405020304" pitchFamily="18" charset="0"/>
              </a:rPr>
              <a:t>, comme de nombreux éléments de sépultures néolithiques et de l´Âge du Bronze Ancien en Bretagne, avait déjà eu une longue histoire en tant qu'artefact d´une signification importante au moment de son intégration dans des constructions architecturales d´un charactère rituel plus récentes. </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Les indices présentés ici suggèrent donc une phase d'utilisation de plus de 2500 ans pour la dalle de Saint-</a:t>
            </a:r>
            <a:r>
              <a:rPr lang="fr-FR" sz="1600" dirty="0" err="1">
                <a:latin typeface="Times New Roman" panose="02020603050405020304" pitchFamily="18" charset="0"/>
                <a:cs typeface="Times New Roman" panose="02020603050405020304" pitchFamily="18" charset="0"/>
              </a:rPr>
              <a:t>Bélec</a:t>
            </a:r>
            <a:r>
              <a:rPr lang="fr-FR" sz="1600" dirty="0">
                <a:latin typeface="Times New Roman" panose="02020603050405020304" pitchFamily="18" charset="0"/>
                <a:cs typeface="Times New Roman" panose="02020603050405020304" pitchFamily="18" charset="0"/>
              </a:rPr>
              <a:t>, ce qui indique une fois de plus des continuités rituelles qui ne s'expliquent pas facilement par les séquences des différentes « cultures » couramment postulées par l'archéologie et par des transformations supposées fondamentales dans tous les aspects de la vie. </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D'un autre côté, le point polaire Nord prétendument immobile dans le firmament nocturne peut peut-être être considéré à un moment donné comme une constante culturelle qui, jusqu´à nos jours, n'a rien perdu de son importance pour toute forme d'orientation, de navigation, de cosmologie et de cartographie. </a:t>
            </a:r>
          </a:p>
          <a:p>
            <a:pPr marL="285750" indent="-285750">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Bien entendu, on peut nier au besoin les concordances présentées ici, ou les ignorer simplement. Dans ce cas, il est recommandé d'étudier en même temps les cartes du ciel de l'Antiquité tardive à la fin du Moyen Âge. Celles-ci présentent, pour des raisons bien catholiques, beaucoup moins de concordances avec le firmament que cet exemple et de nombreux autres de la préhistoire en Bretagne et d´ailleurs. Même et surtout à l'ère des "fake news" et des "faits alternatifs", le déroulement de l'histoire des sciences jusqu'à présent suggère qu'un scepticisme non informé devrait être remis en question de manière aussi rigoureuse qu'une crédulité sans critique. Mais pour cela, il faudrait bien sûr d'abord un esprit scientifique, c'est-à-dire sans préjugés, et - encore plus rare - du courage.</a:t>
            </a:r>
          </a:p>
          <a:p>
            <a:endParaRPr lang="fr-FR" sz="1600" dirty="0">
              <a:latin typeface="Times New Roman" panose="02020603050405020304" pitchFamily="18" charset="0"/>
              <a:cs typeface="Times New Roman" panose="02020603050405020304" pitchFamily="18" charset="0"/>
            </a:endParaRPr>
          </a:p>
          <a:p>
            <a:endParaRPr lang="fr-FR" sz="1500" dirty="0">
              <a:latin typeface="Times New Roman" panose="02020603050405020304" pitchFamily="18" charset="0"/>
              <a:cs typeface="Times New Roman" panose="02020603050405020304" pitchFamily="18" charset="0"/>
            </a:endParaRPr>
          </a:p>
          <a:p>
            <a:endParaRPr lang="fr-FR" sz="1500" dirty="0">
              <a:latin typeface="Times New Roman" panose="02020603050405020304" pitchFamily="18" charset="0"/>
              <a:cs typeface="Times New Roman" panose="02020603050405020304" pitchFamily="18" charset="0"/>
            </a:endParaRPr>
          </a:p>
          <a:p>
            <a:endParaRPr lang="de-DE" sz="1200" dirty="0"/>
          </a:p>
        </p:txBody>
      </p:sp>
    </p:spTree>
    <p:extLst>
      <p:ext uri="{BB962C8B-B14F-4D97-AF65-F5344CB8AC3E}">
        <p14:creationId xmlns:p14="http://schemas.microsoft.com/office/powerpoint/2010/main" val="117238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7272E118-C5D1-C1A9-3346-C4D1A2AF63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7013" y="9331"/>
            <a:ext cx="10131375" cy="6849799"/>
          </a:xfrm>
        </p:spPr>
      </p:pic>
      <p:pic>
        <p:nvPicPr>
          <p:cNvPr id="7" name="Grafik 6">
            <a:extLst>
              <a:ext uri="{FF2B5EF4-FFF2-40B4-BE49-F238E27FC236}">
                <a16:creationId xmlns:a16="http://schemas.microsoft.com/office/drawing/2014/main" id="{29F53F9E-A594-8178-3FA8-C98AE66B5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 y="2911302"/>
            <a:ext cx="3396343" cy="3924120"/>
          </a:xfrm>
          <a:prstGeom prst="rect">
            <a:avLst/>
          </a:prstGeom>
        </p:spPr>
      </p:pic>
      <p:sp>
        <p:nvSpPr>
          <p:cNvPr id="2" name="Titel 1">
            <a:extLst>
              <a:ext uri="{FF2B5EF4-FFF2-40B4-BE49-F238E27FC236}">
                <a16:creationId xmlns:a16="http://schemas.microsoft.com/office/drawing/2014/main" id="{8C6DCD81-0573-0D06-0FBC-777E44B018F0}"/>
              </a:ext>
            </a:extLst>
          </p:cNvPr>
          <p:cNvSpPr>
            <a:spLocks noGrp="1"/>
          </p:cNvSpPr>
          <p:nvPr>
            <p:ph type="title"/>
          </p:nvPr>
        </p:nvSpPr>
        <p:spPr>
          <a:xfrm>
            <a:off x="2077013" y="365126"/>
            <a:ext cx="7477534" cy="838524"/>
          </a:xfrm>
        </p:spPr>
        <p:txBody>
          <a:bodyPr>
            <a:normAutofit/>
          </a:bodyPr>
          <a:lstStyle/>
          <a:p>
            <a:r>
              <a:rPr lang="fr-FR" sz="1600" dirty="0">
                <a:solidFill>
                  <a:schemeClr val="accent1"/>
                </a:solidFill>
                <a:latin typeface="Times New Roman" panose="02020603050405020304" pitchFamily="18" charset="0"/>
                <a:cs typeface="Times New Roman" panose="02020603050405020304" pitchFamily="18" charset="0"/>
              </a:rPr>
              <a:t>Le tumulus de Saint-</a:t>
            </a:r>
            <a:r>
              <a:rPr lang="fr-FR" sz="1600" dirty="0" err="1">
                <a:solidFill>
                  <a:schemeClr val="accent1"/>
                </a:solidFill>
                <a:latin typeface="Times New Roman" panose="02020603050405020304" pitchFamily="18" charset="0"/>
                <a:cs typeface="Times New Roman" panose="02020603050405020304" pitchFamily="18" charset="0"/>
              </a:rPr>
              <a:t>Bélec</a:t>
            </a:r>
            <a:r>
              <a:rPr lang="fr-FR" sz="1600" dirty="0">
                <a:solidFill>
                  <a:schemeClr val="accent1"/>
                </a:solidFill>
                <a:latin typeface="Times New Roman" panose="02020603050405020304" pitchFamily="18" charset="0"/>
                <a:cs typeface="Times New Roman" panose="02020603050405020304" pitchFamily="18" charset="0"/>
              </a:rPr>
              <a:t> domine la vallée de l'Odet au nord et la vallée du </a:t>
            </a:r>
            <a:r>
              <a:rPr lang="fr-FR" sz="1600" dirty="0" err="1">
                <a:solidFill>
                  <a:schemeClr val="accent1"/>
                </a:solidFill>
                <a:latin typeface="Times New Roman" panose="02020603050405020304" pitchFamily="18" charset="0"/>
                <a:cs typeface="Times New Roman" panose="02020603050405020304" pitchFamily="18" charset="0"/>
              </a:rPr>
              <a:t>Stêr</a:t>
            </a:r>
            <a:r>
              <a:rPr lang="fr-FR" sz="1600" dirty="0">
                <a:solidFill>
                  <a:schemeClr val="accent1"/>
                </a:solidFill>
                <a:latin typeface="Times New Roman" panose="02020603050405020304" pitchFamily="18" charset="0"/>
                <a:cs typeface="Times New Roman" panose="02020603050405020304" pitchFamily="18" charset="0"/>
              </a:rPr>
              <a:t> Roudou au sud depuis une crête qui s'étend d'est-nord-est à ouest-sud-ouest dans ce secteur </a:t>
            </a:r>
            <a:br>
              <a:rPr lang="fr-FR" sz="1600" dirty="0">
                <a:solidFill>
                  <a:schemeClr val="accent1"/>
                </a:solidFill>
                <a:latin typeface="Times New Roman" panose="02020603050405020304" pitchFamily="18" charset="0"/>
                <a:cs typeface="Times New Roman" panose="02020603050405020304" pitchFamily="18" charset="0"/>
              </a:rPr>
            </a:br>
            <a:r>
              <a:rPr lang="fr-FR" sz="1400" dirty="0">
                <a:solidFill>
                  <a:schemeClr val="accent1"/>
                </a:solidFill>
                <a:latin typeface="Times New Roman" panose="02020603050405020304" pitchFamily="18" charset="0"/>
                <a:cs typeface="Times New Roman" panose="02020603050405020304" pitchFamily="18" charset="0"/>
              </a:rPr>
              <a:t>(</a:t>
            </a:r>
            <a:r>
              <a:rPr lang="fr-FR" sz="1400" dirty="0" err="1">
                <a:solidFill>
                  <a:schemeClr val="accent1"/>
                </a:solidFill>
                <a:latin typeface="Times New Roman" panose="02020603050405020304" pitchFamily="18" charset="0"/>
                <a:cs typeface="Times New Roman" panose="02020603050405020304" pitchFamily="18" charset="0"/>
              </a:rPr>
              <a:t>figs</a:t>
            </a:r>
            <a:r>
              <a:rPr lang="fr-FR" sz="1400" dirty="0">
                <a:solidFill>
                  <a:schemeClr val="accent1"/>
                </a:solidFill>
                <a:latin typeface="Times New Roman" panose="02020603050405020304" pitchFamily="18" charset="0"/>
                <a:cs typeface="Times New Roman" panose="02020603050405020304" pitchFamily="18" charset="0"/>
              </a:rPr>
              <a:t>. Google </a:t>
            </a:r>
            <a:r>
              <a:rPr lang="fr-FR" sz="1400" dirty="0" err="1">
                <a:solidFill>
                  <a:schemeClr val="accent1"/>
                </a:solidFill>
                <a:latin typeface="Times New Roman" panose="02020603050405020304" pitchFamily="18" charset="0"/>
                <a:cs typeface="Times New Roman" panose="02020603050405020304" pitchFamily="18" charset="0"/>
              </a:rPr>
              <a:t>Maps</a:t>
            </a:r>
            <a:r>
              <a:rPr lang="fr-FR" sz="1400" dirty="0">
                <a:solidFill>
                  <a:schemeClr val="accent1"/>
                </a:solidFill>
                <a:latin typeface="Times New Roman" panose="02020603050405020304" pitchFamily="18" charset="0"/>
                <a:cs typeface="Times New Roman" panose="02020603050405020304" pitchFamily="18" charset="0"/>
              </a:rPr>
              <a:t>, traits rouges: auteur).</a:t>
            </a:r>
            <a:endParaRPr lang="de-DE" sz="1400" dirty="0">
              <a:solidFill>
                <a:schemeClr val="accent1"/>
              </a:solidFill>
              <a:latin typeface="Times New Roman" panose="02020603050405020304" pitchFamily="18" charset="0"/>
              <a:cs typeface="Times New Roman" panose="02020603050405020304" pitchFamily="18" charset="0"/>
            </a:endParaRPr>
          </a:p>
        </p:txBody>
      </p:sp>
      <p:sp>
        <p:nvSpPr>
          <p:cNvPr id="8" name="Ellipse 7">
            <a:extLst>
              <a:ext uri="{FF2B5EF4-FFF2-40B4-BE49-F238E27FC236}">
                <a16:creationId xmlns:a16="http://schemas.microsoft.com/office/drawing/2014/main" id="{06B96FB8-D308-3FB1-3259-888ECB6307C7}"/>
              </a:ext>
            </a:extLst>
          </p:cNvPr>
          <p:cNvSpPr/>
          <p:nvPr/>
        </p:nvSpPr>
        <p:spPr>
          <a:xfrm>
            <a:off x="6522095" y="3559634"/>
            <a:ext cx="447869" cy="471196"/>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71103642-DAEC-8D38-7A24-3375646B1A0D}"/>
              </a:ext>
            </a:extLst>
          </p:cNvPr>
          <p:cNvSpPr/>
          <p:nvPr/>
        </p:nvSpPr>
        <p:spPr>
          <a:xfrm>
            <a:off x="1561324" y="4197225"/>
            <a:ext cx="447869" cy="701345"/>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36BFF3BE-0CBB-F313-9AE7-FCC7C681BEC9}"/>
              </a:ext>
            </a:extLst>
          </p:cNvPr>
          <p:cNvSpPr/>
          <p:nvPr/>
        </p:nvSpPr>
        <p:spPr>
          <a:xfrm>
            <a:off x="1685732" y="4442934"/>
            <a:ext cx="171060" cy="175722"/>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59772AE0-2644-DD7B-C93A-7E5018C2AEFA}"/>
              </a:ext>
            </a:extLst>
          </p:cNvPr>
          <p:cNvSpPr txBox="1"/>
          <p:nvPr/>
        </p:nvSpPr>
        <p:spPr>
          <a:xfrm>
            <a:off x="6036909" y="5215812"/>
            <a:ext cx="1520890" cy="369332"/>
          </a:xfrm>
          <a:prstGeom prst="rect">
            <a:avLst/>
          </a:prstGeom>
          <a:noFill/>
        </p:spPr>
        <p:txBody>
          <a:bodyPr wrap="square" rtlCol="0">
            <a:spAutoFit/>
          </a:bodyPr>
          <a:lstStyle/>
          <a:p>
            <a:r>
              <a:rPr lang="de-DE" b="1" dirty="0" err="1">
                <a:solidFill>
                  <a:srgbClr val="FF0000"/>
                </a:solidFill>
              </a:rPr>
              <a:t>Stêr</a:t>
            </a:r>
            <a:r>
              <a:rPr lang="de-DE" b="1" dirty="0">
                <a:solidFill>
                  <a:srgbClr val="FF0000"/>
                </a:solidFill>
              </a:rPr>
              <a:t> </a:t>
            </a:r>
            <a:r>
              <a:rPr lang="de-DE" b="1" dirty="0" err="1">
                <a:solidFill>
                  <a:srgbClr val="FF0000"/>
                </a:solidFill>
              </a:rPr>
              <a:t>Roudou</a:t>
            </a:r>
            <a:endParaRPr lang="de-DE" b="1" dirty="0">
              <a:solidFill>
                <a:srgbClr val="FF0000"/>
              </a:solidFill>
            </a:endParaRPr>
          </a:p>
        </p:txBody>
      </p:sp>
      <p:sp>
        <p:nvSpPr>
          <p:cNvPr id="12" name="Textfeld 11">
            <a:extLst>
              <a:ext uri="{FF2B5EF4-FFF2-40B4-BE49-F238E27FC236}">
                <a16:creationId xmlns:a16="http://schemas.microsoft.com/office/drawing/2014/main" id="{569E5742-2C86-00F0-D7DC-E6F315FF9676}"/>
              </a:ext>
            </a:extLst>
          </p:cNvPr>
          <p:cNvSpPr txBox="1"/>
          <p:nvPr/>
        </p:nvSpPr>
        <p:spPr>
          <a:xfrm rot="19072067">
            <a:off x="6317547" y="1472578"/>
            <a:ext cx="672763" cy="369332"/>
          </a:xfrm>
          <a:prstGeom prst="rect">
            <a:avLst/>
          </a:prstGeom>
          <a:noFill/>
        </p:spPr>
        <p:txBody>
          <a:bodyPr wrap="square" rtlCol="0">
            <a:spAutoFit/>
          </a:bodyPr>
          <a:lstStyle/>
          <a:p>
            <a:r>
              <a:rPr lang="de-DE" b="1" dirty="0" err="1">
                <a:solidFill>
                  <a:srgbClr val="FF0000"/>
                </a:solidFill>
              </a:rPr>
              <a:t>Odet</a:t>
            </a:r>
            <a:endParaRPr lang="de-DE" b="1" dirty="0">
              <a:solidFill>
                <a:srgbClr val="FF0000"/>
              </a:solidFill>
            </a:endParaRPr>
          </a:p>
        </p:txBody>
      </p:sp>
    </p:spTree>
    <p:extLst>
      <p:ext uri="{BB962C8B-B14F-4D97-AF65-F5344CB8AC3E}">
        <p14:creationId xmlns:p14="http://schemas.microsoft.com/office/powerpoint/2010/main" val="125881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0F4087D0-27B8-5340-A89F-C2840D63A06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132615"/>
            <a:ext cx="12192000" cy="8128000"/>
          </a:xfrm>
        </p:spPr>
      </p:pic>
      <p:sp>
        <p:nvSpPr>
          <p:cNvPr id="2" name="Titel 1">
            <a:extLst>
              <a:ext uri="{FF2B5EF4-FFF2-40B4-BE49-F238E27FC236}">
                <a16:creationId xmlns:a16="http://schemas.microsoft.com/office/drawing/2014/main" id="{E591E4F9-A759-5E6C-1894-70F02F278A28}"/>
              </a:ext>
            </a:extLst>
          </p:cNvPr>
          <p:cNvSpPr>
            <a:spLocks noGrp="1"/>
          </p:cNvSpPr>
          <p:nvPr>
            <p:ph type="title"/>
          </p:nvPr>
        </p:nvSpPr>
        <p:spPr>
          <a:xfrm>
            <a:off x="362339" y="206507"/>
            <a:ext cx="4778829" cy="1325563"/>
          </a:xfrm>
        </p:spPr>
        <p:txBody>
          <a:bodyPr>
            <a:normAutofit/>
          </a:bodyPr>
          <a:lstStyle/>
          <a:p>
            <a:r>
              <a:rPr lang="fr-FR" sz="1600" dirty="0">
                <a:latin typeface="Times New Roman" panose="02020603050405020304" pitchFamily="18" charset="0"/>
                <a:cs typeface="Times New Roman" panose="02020603050405020304" pitchFamily="18" charset="0"/>
              </a:rPr>
              <a:t>Le site du tumulus fin novembre 2023 après la conclusion des travaux de post-fouille.</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Vue sur le nord-est. </a:t>
            </a:r>
            <a:br>
              <a:rPr lang="fr-FR" sz="16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(cliché de l´auteur, photographié avec l'aimable autorisation de la propriétaire du terrain, Mme </a:t>
            </a:r>
            <a:r>
              <a:rPr lang="fr-FR" sz="1400" dirty="0" err="1">
                <a:latin typeface="Times New Roman" panose="02020603050405020304" pitchFamily="18" charset="0"/>
                <a:cs typeface="Times New Roman" panose="02020603050405020304" pitchFamily="18" charset="0"/>
              </a:rPr>
              <a:t>Mevellec</a:t>
            </a:r>
            <a:r>
              <a:rPr lang="fr-FR" sz="1400" dirty="0">
                <a:latin typeface="Times New Roman" panose="02020603050405020304" pitchFamily="18" charset="0"/>
                <a:cs typeface="Times New Roman" panose="02020603050405020304" pitchFamily="18" charset="0"/>
              </a:rPr>
              <a:t>). </a:t>
            </a:r>
            <a:endParaRPr lang="de-D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34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4902E-07E6-DB21-1BA3-3F895A0DF4A5}"/>
              </a:ext>
            </a:extLst>
          </p:cNvPr>
          <p:cNvSpPr>
            <a:spLocks noGrp="1"/>
          </p:cNvSpPr>
          <p:nvPr>
            <p:ph type="title"/>
          </p:nvPr>
        </p:nvSpPr>
        <p:spPr>
          <a:xfrm>
            <a:off x="4581331" y="1230"/>
            <a:ext cx="7610669" cy="1827570"/>
          </a:xfrm>
        </p:spPr>
        <p:txBody>
          <a:bodyPr>
            <a:normAutofit/>
          </a:bodyPr>
          <a:lstStyle/>
          <a:p>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À gauche: Vue sur le nord au-dessus de la position de la chambre centrale.</a:t>
            </a:r>
            <a:br>
              <a:rPr lang="fr-FR" sz="1600" dirty="0">
                <a:latin typeface="Times New Roman" panose="02020603050405020304" pitchFamily="18" charset="0"/>
                <a:cs typeface="Times New Roman" panose="02020603050405020304" pitchFamily="18" charset="0"/>
              </a:rPr>
            </a:b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En bas: Vue vers le sud sur la vallée du </a:t>
            </a:r>
            <a:r>
              <a:rPr lang="fr-FR" sz="1600" dirty="0" err="1">
                <a:latin typeface="Times New Roman" panose="02020603050405020304" pitchFamily="18" charset="0"/>
                <a:cs typeface="Times New Roman" panose="02020603050405020304" pitchFamily="18" charset="0"/>
              </a:rPr>
              <a:t>Stêr</a:t>
            </a:r>
            <a:r>
              <a:rPr lang="fr-FR" sz="1600" dirty="0">
                <a:latin typeface="Times New Roman" panose="02020603050405020304" pitchFamily="18" charset="0"/>
                <a:cs typeface="Times New Roman" panose="02020603050405020304" pitchFamily="18" charset="0"/>
              </a:rPr>
              <a:t> Roudou.</a:t>
            </a:r>
            <a:br>
              <a:rPr lang="fr-FR" sz="16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(clichés de l´auteur, photographié avec l'aimable autorisation de la propriétaire du terrain, Mme </a:t>
            </a:r>
            <a:r>
              <a:rPr lang="fr-FR" sz="1400" dirty="0" err="1">
                <a:latin typeface="Times New Roman" panose="02020603050405020304" pitchFamily="18" charset="0"/>
                <a:cs typeface="Times New Roman" panose="02020603050405020304" pitchFamily="18" charset="0"/>
              </a:rPr>
              <a:t>Mevellec</a:t>
            </a:r>
            <a:r>
              <a:rPr lang="fr-FR" sz="1400" dirty="0">
                <a:latin typeface="Times New Roman" panose="02020603050405020304" pitchFamily="18" charset="0"/>
                <a:cs typeface="Times New Roman" panose="02020603050405020304" pitchFamily="18" charset="0"/>
              </a:rPr>
              <a:t>)</a:t>
            </a:r>
            <a:r>
              <a:rPr lang="fr-FR" sz="1600" dirty="0">
                <a:latin typeface="Times New Roman" panose="02020603050405020304" pitchFamily="18" charset="0"/>
                <a:cs typeface="Times New Roman" panose="02020603050405020304" pitchFamily="18" charset="0"/>
              </a:rPr>
              <a:t>. </a:t>
            </a:r>
            <a:endParaRPr lang="de-DE" sz="1600" dirty="0"/>
          </a:p>
        </p:txBody>
      </p:sp>
      <p:pic>
        <p:nvPicPr>
          <p:cNvPr id="6" name="Inhaltsplatzhalter 5">
            <a:extLst>
              <a:ext uri="{FF2B5EF4-FFF2-40B4-BE49-F238E27FC236}">
                <a16:creationId xmlns:a16="http://schemas.microsoft.com/office/drawing/2014/main" id="{337DF30D-E127-667F-C268-B86C11A3E9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50850" y="1828800"/>
            <a:ext cx="7543799" cy="5029199"/>
          </a:xfrm>
        </p:spPr>
      </p:pic>
      <p:pic>
        <p:nvPicPr>
          <p:cNvPr id="8" name="Inhaltsplatzhalter 7">
            <a:extLst>
              <a:ext uri="{FF2B5EF4-FFF2-40B4-BE49-F238E27FC236}">
                <a16:creationId xmlns:a16="http://schemas.microsoft.com/office/drawing/2014/main" id="{3EE623F1-94C3-CF6F-D8A8-FC908D73BE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30" y="-16330"/>
            <a:ext cx="4586461" cy="6879691"/>
          </a:xfrm>
        </p:spPr>
      </p:pic>
    </p:spTree>
    <p:extLst>
      <p:ext uri="{BB962C8B-B14F-4D97-AF65-F5344CB8AC3E}">
        <p14:creationId xmlns:p14="http://schemas.microsoft.com/office/powerpoint/2010/main" val="223371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9DC76-EF8D-213D-D7F1-83DFE4632CCA}"/>
              </a:ext>
            </a:extLst>
          </p:cNvPr>
          <p:cNvSpPr>
            <a:spLocks noGrp="1"/>
          </p:cNvSpPr>
          <p:nvPr>
            <p:ph type="title"/>
          </p:nvPr>
        </p:nvSpPr>
        <p:spPr>
          <a:xfrm>
            <a:off x="65314" y="0"/>
            <a:ext cx="5658583" cy="6531429"/>
          </a:xfrm>
        </p:spPr>
        <p:txBody>
          <a:bodyPr>
            <a:normAutofit/>
          </a:bodyPr>
          <a:lstStyle/>
          <a:p>
            <a:r>
              <a:rPr lang="de-DE" sz="1600" dirty="0">
                <a:latin typeface="Times New Roman" panose="02020603050405020304" pitchFamily="18" charset="0"/>
                <a:cs typeface="Times New Roman" panose="02020603050405020304" pitchFamily="18" charset="0"/>
              </a:rPr>
              <a:t>Chronologie relative des </a:t>
            </a:r>
            <a:r>
              <a:rPr lang="de-DE" sz="1600" dirty="0" err="1">
                <a:latin typeface="Times New Roman" panose="02020603050405020304" pitchFamily="18" charset="0"/>
                <a:cs typeface="Times New Roman" panose="02020603050405020304" pitchFamily="18" charset="0"/>
              </a:rPr>
              <a:t>gravures</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d´après</a:t>
            </a:r>
            <a:r>
              <a:rPr lang="de-DE" sz="1600" dirty="0">
                <a:latin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cs typeface="Times New Roman" panose="02020603050405020304" pitchFamily="18" charset="0"/>
              </a:rPr>
              <a:t>Nicolas / </a:t>
            </a:r>
            <a:r>
              <a:rPr lang="de-DE" sz="1400" dirty="0" err="1">
                <a:latin typeface="Times New Roman" panose="02020603050405020304" pitchFamily="18" charset="0"/>
                <a:cs typeface="Times New Roman" panose="02020603050405020304" pitchFamily="18" charset="0"/>
              </a:rPr>
              <a:t>Pailler</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e.a</a:t>
            </a:r>
            <a:r>
              <a:rPr lang="de-DE" sz="1400" dirty="0">
                <a:latin typeface="Times New Roman" panose="02020603050405020304" pitchFamily="18" charset="0"/>
                <a:cs typeface="Times New Roman" panose="02020603050405020304" pitchFamily="18" charset="0"/>
              </a:rPr>
              <a:t>., 2021: La carte et le </a:t>
            </a:r>
            <a:r>
              <a:rPr lang="de-DE" sz="1400" dirty="0" err="1">
                <a:latin typeface="Times New Roman" panose="02020603050405020304" pitchFamily="18" charset="0"/>
                <a:cs typeface="Times New Roman" panose="02020603050405020304" pitchFamily="18" charset="0"/>
              </a:rPr>
              <a:t>territoire</a:t>
            </a:r>
            <a:r>
              <a:rPr lang="de-DE" sz="1400" dirty="0">
                <a:latin typeface="Times New Roman" panose="02020603050405020304" pitchFamily="18" charset="0"/>
                <a:cs typeface="Times New Roman" panose="02020603050405020304" pitchFamily="18" charset="0"/>
              </a:rPr>
              <a:t> – La </a:t>
            </a:r>
            <a:r>
              <a:rPr lang="de-DE" sz="1400" dirty="0" err="1">
                <a:latin typeface="Times New Roman" panose="02020603050405020304" pitchFamily="18" charset="0"/>
                <a:cs typeface="Times New Roman" panose="02020603050405020304" pitchFamily="18" charset="0"/>
              </a:rPr>
              <a:t>dalle</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gravée</a:t>
            </a:r>
            <a:r>
              <a:rPr lang="de-DE" sz="1400" dirty="0">
                <a:latin typeface="Times New Roman" panose="02020603050405020304" pitchFamily="18" charset="0"/>
                <a:cs typeface="Times New Roman" panose="02020603050405020304" pitchFamily="18" charset="0"/>
              </a:rPr>
              <a:t> du Bronze Ancien de Saint-</a:t>
            </a:r>
            <a:r>
              <a:rPr lang="de-DE" sz="1400" dirty="0" err="1">
                <a:latin typeface="Times New Roman" panose="02020603050405020304" pitchFamily="18" charset="0"/>
                <a:cs typeface="Times New Roman" panose="02020603050405020304" pitchFamily="18" charset="0"/>
              </a:rPr>
              <a:t>Bélec</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Leuhan</a:t>
            </a:r>
            <a:r>
              <a:rPr lang="de-DE" sz="1400" dirty="0">
                <a:latin typeface="Times New Roman" panose="02020603050405020304" pitchFamily="18" charset="0"/>
                <a:cs typeface="Times New Roman" panose="02020603050405020304" pitchFamily="18" charset="0"/>
              </a:rPr>
              <a:t>, Finistère). Bulletin de la Société </a:t>
            </a:r>
            <a:r>
              <a:rPr lang="de-DE" sz="1400" dirty="0" err="1">
                <a:latin typeface="Times New Roman" panose="02020603050405020304" pitchFamily="18" charset="0"/>
                <a:cs typeface="Times New Roman" panose="02020603050405020304" pitchFamily="18" charset="0"/>
              </a:rPr>
              <a:t>préhistorique</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francaise</a:t>
            </a:r>
            <a:r>
              <a:rPr lang="de-DE" sz="1400" dirty="0">
                <a:latin typeface="Times New Roman" panose="02020603050405020304" pitchFamily="18" charset="0"/>
                <a:cs typeface="Times New Roman" panose="02020603050405020304" pitchFamily="18" charset="0"/>
              </a:rPr>
              <a:t>, 118, 1, p.99 – 146; </a:t>
            </a:r>
            <a:r>
              <a:rPr lang="de-DE" sz="1400" dirty="0" err="1">
                <a:latin typeface="Times New Roman" panose="02020603050405020304" pitchFamily="18" charset="0"/>
                <a:cs typeface="Times New Roman" panose="02020603050405020304" pitchFamily="18" charset="0"/>
              </a:rPr>
              <a:t>ici</a:t>
            </a:r>
            <a:r>
              <a:rPr lang="de-DE" sz="1400" dirty="0">
                <a:latin typeface="Times New Roman" panose="02020603050405020304" pitchFamily="18" charset="0"/>
                <a:cs typeface="Times New Roman" panose="02020603050405020304" pitchFamily="18" charset="0"/>
              </a:rPr>
              <a:t> p. 115, fig. 11; </a:t>
            </a:r>
            <a:r>
              <a:rPr lang="fr-FR" sz="1400" dirty="0">
                <a:latin typeface="Times New Roman" panose="02020603050405020304" pitchFamily="18" charset="0"/>
                <a:cs typeface="Times New Roman" panose="02020603050405020304" pitchFamily="18" charset="0"/>
              </a:rPr>
              <a:t>Je tiens à remercier ici chaleureusement notre collègue Yvan Pailler pour la mise à disposition d'un PDF de l'article le 9 avril 2021</a:t>
            </a:r>
            <a:r>
              <a:rPr lang="de-DE" sz="1400" dirty="0">
                <a:latin typeface="Times New Roman" panose="02020603050405020304" pitchFamily="18" charset="0"/>
                <a:cs typeface="Times New Roman" panose="02020603050405020304" pitchFamily="18" charset="0"/>
              </a:rPr>
              <a:t>. </a:t>
            </a:r>
            <a:br>
              <a:rPr lang="de-DE" sz="1400" dirty="0">
                <a:latin typeface="Times New Roman" panose="02020603050405020304" pitchFamily="18" charset="0"/>
                <a:cs typeface="Times New Roman" panose="02020603050405020304" pitchFamily="18" charset="0"/>
              </a:rPr>
            </a:br>
            <a:br>
              <a:rPr lang="de-DE" sz="14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La surface éclatée autour de la cupule C 57 </a:t>
            </a:r>
            <a:r>
              <a:rPr lang="fr-FR" sz="1400" dirty="0">
                <a:latin typeface="Times New Roman" panose="02020603050405020304" pitchFamily="18" charset="0"/>
                <a:cs typeface="Times New Roman" panose="02020603050405020304" pitchFamily="18" charset="0"/>
              </a:rPr>
              <a:t>(</a:t>
            </a:r>
            <a:r>
              <a:rPr lang="de-DE" sz="1400" dirty="0">
                <a:latin typeface="Times New Roman" panose="02020603050405020304" pitchFamily="18" charset="0"/>
                <a:cs typeface="Times New Roman" panose="02020603050405020304" pitchFamily="18" charset="0"/>
              </a:rPr>
              <a:t>Nicolas / </a:t>
            </a:r>
            <a:r>
              <a:rPr lang="de-DE" sz="1400" dirty="0" err="1">
                <a:latin typeface="Times New Roman" panose="02020603050405020304" pitchFamily="18" charset="0"/>
                <a:cs typeface="Times New Roman" panose="02020603050405020304" pitchFamily="18" charset="0"/>
              </a:rPr>
              <a:t>Pailler</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e.a</a:t>
            </a:r>
            <a:r>
              <a:rPr lang="de-DE" sz="1400" dirty="0">
                <a:latin typeface="Times New Roman" panose="02020603050405020304" pitchFamily="18" charset="0"/>
                <a:cs typeface="Times New Roman" panose="02020603050405020304" pitchFamily="18" charset="0"/>
              </a:rPr>
              <a:t>. 2021, p. 114, </a:t>
            </a:r>
            <a:r>
              <a:rPr lang="de-DE" sz="1400" dirty="0" err="1">
                <a:latin typeface="Times New Roman" panose="02020603050405020304" pitchFamily="18" charset="0"/>
                <a:cs typeface="Times New Roman" panose="02020603050405020304" pitchFamily="18" charset="0"/>
              </a:rPr>
              <a:t>fig</a:t>
            </a:r>
            <a:r>
              <a:rPr lang="de-DE" sz="1400" dirty="0">
                <a:latin typeface="Times New Roman" panose="02020603050405020304" pitchFamily="18" charset="0"/>
                <a:cs typeface="Times New Roman" panose="02020603050405020304" pitchFamily="18" charset="0"/>
              </a:rPr>
              <a:t> 10 (1)</a:t>
            </a:r>
            <a:r>
              <a:rPr lang="fr-FR" sz="140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semble provenir d'un abaissement ciblé de la surface. C'est également ce que suggère l'effacement des trois lignes de gravure (L54, L67, L69) qui convergent vers cette cupule. Cette caractéristique permet de conclure qu'avant l´abaissement, C 57 avait à l'origine un diamètre plus important et était donc plus profonde que ce que l'on peut mesurer aujourd'hui. </a:t>
            </a:r>
            <a:br>
              <a:rPr lang="fr-FR" sz="1600" dirty="0">
                <a:latin typeface="Times New Roman" panose="02020603050405020304" pitchFamily="18" charset="0"/>
                <a:cs typeface="Times New Roman" panose="02020603050405020304" pitchFamily="18" charset="0"/>
              </a:rPr>
            </a:b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Le phénomène de précession de l'axe polaire de la Terre permet, dans ce cas aussi, de mettre un peu de chair sur les os secs d'une chronologie relative.</a:t>
            </a:r>
            <a:br>
              <a:rPr lang="de-DE" sz="1600" dirty="0">
                <a:latin typeface="Times New Roman" panose="02020603050405020304" pitchFamily="18" charset="0"/>
                <a:cs typeface="Times New Roman" panose="02020603050405020304" pitchFamily="18" charset="0"/>
              </a:rPr>
            </a:br>
            <a:r>
              <a:rPr lang="de-DE" sz="1600" dirty="0">
                <a:latin typeface="Times New Roman" panose="02020603050405020304" pitchFamily="18" charset="0"/>
                <a:cs typeface="Times New Roman" panose="02020603050405020304" pitchFamily="18" charset="0"/>
              </a:rPr>
              <a:t> </a:t>
            </a:r>
          </a:p>
        </p:txBody>
      </p:sp>
      <p:pic>
        <p:nvPicPr>
          <p:cNvPr id="6" name="Inhaltsplatzhalter 5">
            <a:extLst>
              <a:ext uri="{FF2B5EF4-FFF2-40B4-BE49-F238E27FC236}">
                <a16:creationId xmlns:a16="http://schemas.microsoft.com/office/drawing/2014/main" id="{3FFAA545-0912-7094-9668-4F5ACFC1AB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54809" y="56017"/>
            <a:ext cx="6430969" cy="4506655"/>
          </a:xfrm>
        </p:spPr>
      </p:pic>
      <p:pic>
        <p:nvPicPr>
          <p:cNvPr id="8" name="Inhaltsplatzhalter 7">
            <a:extLst>
              <a:ext uri="{FF2B5EF4-FFF2-40B4-BE49-F238E27FC236}">
                <a16:creationId xmlns:a16="http://schemas.microsoft.com/office/drawing/2014/main" id="{D666397D-E908-5951-8EFD-EDA02AE4F2C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3897" y="4497356"/>
            <a:ext cx="6603617" cy="2318242"/>
          </a:xfrm>
        </p:spPr>
      </p:pic>
    </p:spTree>
    <p:extLst>
      <p:ext uri="{BB962C8B-B14F-4D97-AF65-F5344CB8AC3E}">
        <p14:creationId xmlns:p14="http://schemas.microsoft.com/office/powerpoint/2010/main" val="43925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55900D22-D0DB-4778-B733-1AFBB09DFA4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361" y="-348831"/>
            <a:ext cx="4905342" cy="7365452"/>
          </a:xfrm>
        </p:spPr>
      </p:pic>
      <p:pic>
        <p:nvPicPr>
          <p:cNvPr id="9" name="Inhaltsplatzhalter 8">
            <a:extLst>
              <a:ext uri="{FF2B5EF4-FFF2-40B4-BE49-F238E27FC236}">
                <a16:creationId xmlns:a16="http://schemas.microsoft.com/office/drawing/2014/main" id="{4A8FE3B4-5F2A-4556-B269-681C7E8C58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8571" y="2034076"/>
            <a:ext cx="7313181" cy="4870578"/>
          </a:xfrm>
        </p:spPr>
      </p:pic>
      <p:sp>
        <p:nvSpPr>
          <p:cNvPr id="2" name="Freihandform: Form 1">
            <a:extLst>
              <a:ext uri="{FF2B5EF4-FFF2-40B4-BE49-F238E27FC236}">
                <a16:creationId xmlns:a16="http://schemas.microsoft.com/office/drawing/2014/main" id="{E295290B-3956-486F-BE93-02913C7A11F6}"/>
              </a:ext>
            </a:extLst>
          </p:cNvPr>
          <p:cNvSpPr/>
          <p:nvPr/>
        </p:nvSpPr>
        <p:spPr>
          <a:xfrm>
            <a:off x="7497233" y="3983415"/>
            <a:ext cx="1866900" cy="1469118"/>
          </a:xfrm>
          <a:custGeom>
            <a:avLst/>
            <a:gdLst>
              <a:gd name="connsiteX0" fmla="*/ 342900 w 1866900"/>
              <a:gd name="connsiteY0" fmla="*/ 478518 h 1469118"/>
              <a:gd name="connsiteX1" fmla="*/ 389467 w 1866900"/>
              <a:gd name="connsiteY1" fmla="*/ 474285 h 1469118"/>
              <a:gd name="connsiteX2" fmla="*/ 397934 w 1866900"/>
              <a:gd name="connsiteY2" fmla="*/ 461585 h 1469118"/>
              <a:gd name="connsiteX3" fmla="*/ 423334 w 1866900"/>
              <a:gd name="connsiteY3" fmla="*/ 448885 h 1469118"/>
              <a:gd name="connsiteX4" fmla="*/ 448734 w 1866900"/>
              <a:gd name="connsiteY4" fmla="*/ 431952 h 1469118"/>
              <a:gd name="connsiteX5" fmla="*/ 474134 w 1866900"/>
              <a:gd name="connsiteY5" fmla="*/ 423485 h 1469118"/>
              <a:gd name="connsiteX6" fmla="*/ 495300 w 1866900"/>
              <a:gd name="connsiteY6" fmla="*/ 402318 h 1469118"/>
              <a:gd name="connsiteX7" fmla="*/ 499534 w 1866900"/>
              <a:gd name="connsiteY7" fmla="*/ 389618 h 1469118"/>
              <a:gd name="connsiteX8" fmla="*/ 512234 w 1866900"/>
              <a:gd name="connsiteY8" fmla="*/ 381152 h 1469118"/>
              <a:gd name="connsiteX9" fmla="*/ 520700 w 1866900"/>
              <a:gd name="connsiteY9" fmla="*/ 368452 h 1469118"/>
              <a:gd name="connsiteX10" fmla="*/ 546100 w 1866900"/>
              <a:gd name="connsiteY10" fmla="*/ 359985 h 1469118"/>
              <a:gd name="connsiteX11" fmla="*/ 558800 w 1866900"/>
              <a:gd name="connsiteY11" fmla="*/ 351518 h 1469118"/>
              <a:gd name="connsiteX12" fmla="*/ 567267 w 1866900"/>
              <a:gd name="connsiteY12" fmla="*/ 338818 h 1469118"/>
              <a:gd name="connsiteX13" fmla="*/ 592667 w 1866900"/>
              <a:gd name="connsiteY13" fmla="*/ 321885 h 1469118"/>
              <a:gd name="connsiteX14" fmla="*/ 618067 w 1866900"/>
              <a:gd name="connsiteY14" fmla="*/ 309185 h 1469118"/>
              <a:gd name="connsiteX15" fmla="*/ 626534 w 1866900"/>
              <a:gd name="connsiteY15" fmla="*/ 296485 h 1469118"/>
              <a:gd name="connsiteX16" fmla="*/ 664634 w 1866900"/>
              <a:gd name="connsiteY16" fmla="*/ 279552 h 1469118"/>
              <a:gd name="connsiteX17" fmla="*/ 677334 w 1866900"/>
              <a:gd name="connsiteY17" fmla="*/ 275318 h 1469118"/>
              <a:gd name="connsiteX18" fmla="*/ 694267 w 1866900"/>
              <a:gd name="connsiteY18" fmla="*/ 254152 h 1469118"/>
              <a:gd name="connsiteX19" fmla="*/ 698500 w 1866900"/>
              <a:gd name="connsiteY19" fmla="*/ 241452 h 1469118"/>
              <a:gd name="connsiteX20" fmla="*/ 740834 w 1866900"/>
              <a:gd name="connsiteY20" fmla="*/ 220285 h 1469118"/>
              <a:gd name="connsiteX21" fmla="*/ 753534 w 1866900"/>
              <a:gd name="connsiteY21" fmla="*/ 207585 h 1469118"/>
              <a:gd name="connsiteX22" fmla="*/ 762000 w 1866900"/>
              <a:gd name="connsiteY22" fmla="*/ 194885 h 1469118"/>
              <a:gd name="connsiteX23" fmla="*/ 787400 w 1866900"/>
              <a:gd name="connsiteY23" fmla="*/ 177952 h 1469118"/>
              <a:gd name="connsiteX24" fmla="*/ 800100 w 1866900"/>
              <a:gd name="connsiteY24" fmla="*/ 169485 h 1469118"/>
              <a:gd name="connsiteX25" fmla="*/ 812800 w 1866900"/>
              <a:gd name="connsiteY25" fmla="*/ 161018 h 1469118"/>
              <a:gd name="connsiteX26" fmla="*/ 838200 w 1866900"/>
              <a:gd name="connsiteY26" fmla="*/ 152552 h 1469118"/>
              <a:gd name="connsiteX27" fmla="*/ 850900 w 1866900"/>
              <a:gd name="connsiteY27" fmla="*/ 148318 h 1469118"/>
              <a:gd name="connsiteX28" fmla="*/ 884767 w 1866900"/>
              <a:gd name="connsiteY28" fmla="*/ 139852 h 1469118"/>
              <a:gd name="connsiteX29" fmla="*/ 897467 w 1866900"/>
              <a:gd name="connsiteY29" fmla="*/ 131385 h 1469118"/>
              <a:gd name="connsiteX30" fmla="*/ 969434 w 1866900"/>
              <a:gd name="connsiteY30" fmla="*/ 122918 h 1469118"/>
              <a:gd name="connsiteX31" fmla="*/ 977900 w 1866900"/>
              <a:gd name="connsiteY31" fmla="*/ 110218 h 1469118"/>
              <a:gd name="connsiteX32" fmla="*/ 999067 w 1866900"/>
              <a:gd name="connsiteY32" fmla="*/ 105985 h 1469118"/>
              <a:gd name="connsiteX33" fmla="*/ 1041400 w 1866900"/>
              <a:gd name="connsiteY33" fmla="*/ 101752 h 1469118"/>
              <a:gd name="connsiteX34" fmla="*/ 1054100 w 1866900"/>
              <a:gd name="connsiteY34" fmla="*/ 97518 h 1469118"/>
              <a:gd name="connsiteX35" fmla="*/ 1066800 w 1866900"/>
              <a:gd name="connsiteY35" fmla="*/ 89052 h 1469118"/>
              <a:gd name="connsiteX36" fmla="*/ 1100667 w 1866900"/>
              <a:gd name="connsiteY36" fmla="*/ 84818 h 1469118"/>
              <a:gd name="connsiteX37" fmla="*/ 1126067 w 1866900"/>
              <a:gd name="connsiteY37" fmla="*/ 76352 h 1469118"/>
              <a:gd name="connsiteX38" fmla="*/ 1147234 w 1866900"/>
              <a:gd name="connsiteY38" fmla="*/ 55185 h 1469118"/>
              <a:gd name="connsiteX39" fmla="*/ 1185334 w 1866900"/>
              <a:gd name="connsiteY39" fmla="*/ 46718 h 1469118"/>
              <a:gd name="connsiteX40" fmla="*/ 1295400 w 1866900"/>
              <a:gd name="connsiteY40" fmla="*/ 38252 h 1469118"/>
              <a:gd name="connsiteX41" fmla="*/ 1333500 w 1866900"/>
              <a:gd name="connsiteY41" fmla="*/ 29785 h 1469118"/>
              <a:gd name="connsiteX42" fmla="*/ 1358900 w 1866900"/>
              <a:gd name="connsiteY42" fmla="*/ 21318 h 1469118"/>
              <a:gd name="connsiteX43" fmla="*/ 1371600 w 1866900"/>
              <a:gd name="connsiteY43" fmla="*/ 17085 h 1469118"/>
              <a:gd name="connsiteX44" fmla="*/ 1384300 w 1866900"/>
              <a:gd name="connsiteY44" fmla="*/ 12852 h 1469118"/>
              <a:gd name="connsiteX45" fmla="*/ 1435100 w 1866900"/>
              <a:gd name="connsiteY45" fmla="*/ 8618 h 1469118"/>
              <a:gd name="connsiteX46" fmla="*/ 1460500 w 1866900"/>
              <a:gd name="connsiteY46" fmla="*/ 152 h 1469118"/>
              <a:gd name="connsiteX47" fmla="*/ 1511300 w 1866900"/>
              <a:gd name="connsiteY47" fmla="*/ 8618 h 1469118"/>
              <a:gd name="connsiteX48" fmla="*/ 1524000 w 1866900"/>
              <a:gd name="connsiteY48" fmla="*/ 12852 h 1469118"/>
              <a:gd name="connsiteX49" fmla="*/ 1540934 w 1866900"/>
              <a:gd name="connsiteY49" fmla="*/ 17085 h 1469118"/>
              <a:gd name="connsiteX50" fmla="*/ 1553634 w 1866900"/>
              <a:gd name="connsiteY50" fmla="*/ 21318 h 1469118"/>
              <a:gd name="connsiteX51" fmla="*/ 1629834 w 1866900"/>
              <a:gd name="connsiteY51" fmla="*/ 25552 h 1469118"/>
              <a:gd name="connsiteX52" fmla="*/ 1655234 w 1866900"/>
              <a:gd name="connsiteY52" fmla="*/ 34018 h 1469118"/>
              <a:gd name="connsiteX53" fmla="*/ 1667934 w 1866900"/>
              <a:gd name="connsiteY53" fmla="*/ 38252 h 1469118"/>
              <a:gd name="connsiteX54" fmla="*/ 1706034 w 1866900"/>
              <a:gd name="connsiteY54" fmla="*/ 42485 h 1469118"/>
              <a:gd name="connsiteX55" fmla="*/ 1731434 w 1866900"/>
              <a:gd name="connsiteY55" fmla="*/ 55185 h 1469118"/>
              <a:gd name="connsiteX56" fmla="*/ 1752600 w 1866900"/>
              <a:gd name="connsiteY56" fmla="*/ 72118 h 1469118"/>
              <a:gd name="connsiteX57" fmla="*/ 1765300 w 1866900"/>
              <a:gd name="connsiteY57" fmla="*/ 80585 h 1469118"/>
              <a:gd name="connsiteX58" fmla="*/ 1794934 w 1866900"/>
              <a:gd name="connsiteY58" fmla="*/ 118685 h 1469118"/>
              <a:gd name="connsiteX59" fmla="*/ 1803400 w 1866900"/>
              <a:gd name="connsiteY59" fmla="*/ 131385 h 1469118"/>
              <a:gd name="connsiteX60" fmla="*/ 1811867 w 1866900"/>
              <a:gd name="connsiteY60" fmla="*/ 156785 h 1469118"/>
              <a:gd name="connsiteX61" fmla="*/ 1816100 w 1866900"/>
              <a:gd name="connsiteY61" fmla="*/ 169485 h 1469118"/>
              <a:gd name="connsiteX62" fmla="*/ 1833034 w 1866900"/>
              <a:gd name="connsiteY62" fmla="*/ 194885 h 1469118"/>
              <a:gd name="connsiteX63" fmla="*/ 1837267 w 1866900"/>
              <a:gd name="connsiteY63" fmla="*/ 271085 h 1469118"/>
              <a:gd name="connsiteX64" fmla="*/ 1841500 w 1866900"/>
              <a:gd name="connsiteY64" fmla="*/ 283785 h 1469118"/>
              <a:gd name="connsiteX65" fmla="*/ 1849967 w 1866900"/>
              <a:gd name="connsiteY65" fmla="*/ 326118 h 1469118"/>
              <a:gd name="connsiteX66" fmla="*/ 1858434 w 1866900"/>
              <a:gd name="connsiteY66" fmla="*/ 529318 h 1469118"/>
              <a:gd name="connsiteX67" fmla="*/ 1862667 w 1866900"/>
              <a:gd name="connsiteY67" fmla="*/ 550485 h 1469118"/>
              <a:gd name="connsiteX68" fmla="*/ 1866900 w 1866900"/>
              <a:gd name="connsiteY68" fmla="*/ 588585 h 1469118"/>
              <a:gd name="connsiteX69" fmla="*/ 1862667 w 1866900"/>
              <a:gd name="connsiteY69" fmla="*/ 867985 h 1469118"/>
              <a:gd name="connsiteX70" fmla="*/ 1858434 w 1866900"/>
              <a:gd name="connsiteY70" fmla="*/ 880685 h 1469118"/>
              <a:gd name="connsiteX71" fmla="*/ 1845734 w 1866900"/>
              <a:gd name="connsiteY71" fmla="*/ 931485 h 1469118"/>
              <a:gd name="connsiteX72" fmla="*/ 1837267 w 1866900"/>
              <a:gd name="connsiteY72" fmla="*/ 956885 h 1469118"/>
              <a:gd name="connsiteX73" fmla="*/ 1833034 w 1866900"/>
              <a:gd name="connsiteY73" fmla="*/ 973818 h 1469118"/>
              <a:gd name="connsiteX74" fmla="*/ 1824567 w 1866900"/>
              <a:gd name="connsiteY74" fmla="*/ 986518 h 1469118"/>
              <a:gd name="connsiteX75" fmla="*/ 1816100 w 1866900"/>
              <a:gd name="connsiteY75" fmla="*/ 1011918 h 1469118"/>
              <a:gd name="connsiteX76" fmla="*/ 1811867 w 1866900"/>
              <a:gd name="connsiteY76" fmla="*/ 1028852 h 1469118"/>
              <a:gd name="connsiteX77" fmla="*/ 1803400 w 1866900"/>
              <a:gd name="connsiteY77" fmla="*/ 1041552 h 1469118"/>
              <a:gd name="connsiteX78" fmla="*/ 1786467 w 1866900"/>
              <a:gd name="connsiteY78" fmla="*/ 1079652 h 1469118"/>
              <a:gd name="connsiteX79" fmla="*/ 1765300 w 1866900"/>
              <a:gd name="connsiteY79" fmla="*/ 1117752 h 1469118"/>
              <a:gd name="connsiteX80" fmla="*/ 1756834 w 1866900"/>
              <a:gd name="connsiteY80" fmla="*/ 1130452 h 1469118"/>
              <a:gd name="connsiteX81" fmla="*/ 1744134 w 1866900"/>
              <a:gd name="connsiteY81" fmla="*/ 1155852 h 1469118"/>
              <a:gd name="connsiteX82" fmla="*/ 1735667 w 1866900"/>
              <a:gd name="connsiteY82" fmla="*/ 1181252 h 1469118"/>
              <a:gd name="connsiteX83" fmla="*/ 1722967 w 1866900"/>
              <a:gd name="connsiteY83" fmla="*/ 1193952 h 1469118"/>
              <a:gd name="connsiteX84" fmla="*/ 1706034 w 1866900"/>
              <a:gd name="connsiteY84" fmla="*/ 1219352 h 1469118"/>
              <a:gd name="connsiteX85" fmla="*/ 1701800 w 1866900"/>
              <a:gd name="connsiteY85" fmla="*/ 1232052 h 1469118"/>
              <a:gd name="connsiteX86" fmla="*/ 1689100 w 1866900"/>
              <a:gd name="connsiteY86" fmla="*/ 1240518 h 1469118"/>
              <a:gd name="connsiteX87" fmla="*/ 1672167 w 1866900"/>
              <a:gd name="connsiteY87" fmla="*/ 1261685 h 1469118"/>
              <a:gd name="connsiteX88" fmla="*/ 1655234 w 1866900"/>
              <a:gd name="connsiteY88" fmla="*/ 1282852 h 1469118"/>
              <a:gd name="connsiteX89" fmla="*/ 1634067 w 1866900"/>
              <a:gd name="connsiteY89" fmla="*/ 1308252 h 1469118"/>
              <a:gd name="connsiteX90" fmla="*/ 1612900 w 1866900"/>
              <a:gd name="connsiteY90" fmla="*/ 1329418 h 1469118"/>
              <a:gd name="connsiteX91" fmla="*/ 1595967 w 1866900"/>
              <a:gd name="connsiteY91" fmla="*/ 1354818 h 1469118"/>
              <a:gd name="connsiteX92" fmla="*/ 1570567 w 1866900"/>
              <a:gd name="connsiteY92" fmla="*/ 1367518 h 1469118"/>
              <a:gd name="connsiteX93" fmla="*/ 1557867 w 1866900"/>
              <a:gd name="connsiteY93" fmla="*/ 1380218 h 1469118"/>
              <a:gd name="connsiteX94" fmla="*/ 1532467 w 1866900"/>
              <a:gd name="connsiteY94" fmla="*/ 1397152 h 1469118"/>
              <a:gd name="connsiteX95" fmla="*/ 1515534 w 1866900"/>
              <a:gd name="connsiteY95" fmla="*/ 1418318 h 1469118"/>
              <a:gd name="connsiteX96" fmla="*/ 1507067 w 1866900"/>
              <a:gd name="connsiteY96" fmla="*/ 1431018 h 1469118"/>
              <a:gd name="connsiteX97" fmla="*/ 1490134 w 1866900"/>
              <a:gd name="connsiteY97" fmla="*/ 1435252 h 1469118"/>
              <a:gd name="connsiteX98" fmla="*/ 1464734 w 1866900"/>
              <a:gd name="connsiteY98" fmla="*/ 1443718 h 1469118"/>
              <a:gd name="connsiteX99" fmla="*/ 1452034 w 1866900"/>
              <a:gd name="connsiteY99" fmla="*/ 1447952 h 1469118"/>
              <a:gd name="connsiteX100" fmla="*/ 1439334 w 1866900"/>
              <a:gd name="connsiteY100" fmla="*/ 1452185 h 1469118"/>
              <a:gd name="connsiteX101" fmla="*/ 1426634 w 1866900"/>
              <a:gd name="connsiteY101" fmla="*/ 1460652 h 1469118"/>
              <a:gd name="connsiteX102" fmla="*/ 1401234 w 1866900"/>
              <a:gd name="connsiteY102" fmla="*/ 1469118 h 1469118"/>
              <a:gd name="connsiteX103" fmla="*/ 1308100 w 1866900"/>
              <a:gd name="connsiteY103" fmla="*/ 1464885 h 1469118"/>
              <a:gd name="connsiteX104" fmla="*/ 1282700 w 1866900"/>
              <a:gd name="connsiteY104" fmla="*/ 1456418 h 1469118"/>
              <a:gd name="connsiteX105" fmla="*/ 1261534 w 1866900"/>
              <a:gd name="connsiteY105" fmla="*/ 1452185 h 1469118"/>
              <a:gd name="connsiteX106" fmla="*/ 1236134 w 1866900"/>
              <a:gd name="connsiteY106" fmla="*/ 1435252 h 1469118"/>
              <a:gd name="connsiteX107" fmla="*/ 1223434 w 1866900"/>
              <a:gd name="connsiteY107" fmla="*/ 1426785 h 1469118"/>
              <a:gd name="connsiteX108" fmla="*/ 1159934 w 1866900"/>
              <a:gd name="connsiteY108" fmla="*/ 1426785 h 1469118"/>
              <a:gd name="connsiteX109" fmla="*/ 1147234 w 1866900"/>
              <a:gd name="connsiteY109" fmla="*/ 1418318 h 1469118"/>
              <a:gd name="connsiteX110" fmla="*/ 1126067 w 1866900"/>
              <a:gd name="connsiteY110" fmla="*/ 1401385 h 1469118"/>
              <a:gd name="connsiteX111" fmla="*/ 1087967 w 1866900"/>
              <a:gd name="connsiteY111" fmla="*/ 1380218 h 1469118"/>
              <a:gd name="connsiteX112" fmla="*/ 1066800 w 1866900"/>
              <a:gd name="connsiteY112" fmla="*/ 1342118 h 1469118"/>
              <a:gd name="connsiteX113" fmla="*/ 1054100 w 1866900"/>
              <a:gd name="connsiteY113" fmla="*/ 1337885 h 1469118"/>
              <a:gd name="connsiteX114" fmla="*/ 1045634 w 1866900"/>
              <a:gd name="connsiteY114" fmla="*/ 1325185 h 1469118"/>
              <a:gd name="connsiteX115" fmla="*/ 1032934 w 1866900"/>
              <a:gd name="connsiteY115" fmla="*/ 1316718 h 1469118"/>
              <a:gd name="connsiteX116" fmla="*/ 1028700 w 1866900"/>
              <a:gd name="connsiteY116" fmla="*/ 1304018 h 1469118"/>
              <a:gd name="connsiteX117" fmla="*/ 999067 w 1866900"/>
              <a:gd name="connsiteY117" fmla="*/ 1270152 h 1469118"/>
              <a:gd name="connsiteX118" fmla="*/ 986367 w 1866900"/>
              <a:gd name="connsiteY118" fmla="*/ 1265918 h 1469118"/>
              <a:gd name="connsiteX119" fmla="*/ 973667 w 1866900"/>
              <a:gd name="connsiteY119" fmla="*/ 1253218 h 1469118"/>
              <a:gd name="connsiteX120" fmla="*/ 948267 w 1866900"/>
              <a:gd name="connsiteY120" fmla="*/ 1236285 h 1469118"/>
              <a:gd name="connsiteX121" fmla="*/ 910167 w 1866900"/>
              <a:gd name="connsiteY121" fmla="*/ 1210885 h 1469118"/>
              <a:gd name="connsiteX122" fmla="*/ 884767 w 1866900"/>
              <a:gd name="connsiteY122" fmla="*/ 1193952 h 1469118"/>
              <a:gd name="connsiteX123" fmla="*/ 838200 w 1866900"/>
              <a:gd name="connsiteY123" fmla="*/ 1181252 h 1469118"/>
              <a:gd name="connsiteX124" fmla="*/ 808567 w 1866900"/>
              <a:gd name="connsiteY124" fmla="*/ 1177018 h 1469118"/>
              <a:gd name="connsiteX125" fmla="*/ 795867 w 1866900"/>
              <a:gd name="connsiteY125" fmla="*/ 1168552 h 1469118"/>
              <a:gd name="connsiteX126" fmla="*/ 783167 w 1866900"/>
              <a:gd name="connsiteY126" fmla="*/ 1164318 h 1469118"/>
              <a:gd name="connsiteX127" fmla="*/ 774700 w 1866900"/>
              <a:gd name="connsiteY127" fmla="*/ 1151618 h 1469118"/>
              <a:gd name="connsiteX128" fmla="*/ 736600 w 1866900"/>
              <a:gd name="connsiteY128" fmla="*/ 1130452 h 1469118"/>
              <a:gd name="connsiteX129" fmla="*/ 723900 w 1866900"/>
              <a:gd name="connsiteY129" fmla="*/ 1121985 h 1469118"/>
              <a:gd name="connsiteX130" fmla="*/ 711200 w 1866900"/>
              <a:gd name="connsiteY130" fmla="*/ 1109285 h 1469118"/>
              <a:gd name="connsiteX131" fmla="*/ 694267 w 1866900"/>
              <a:gd name="connsiteY131" fmla="*/ 1105052 h 1469118"/>
              <a:gd name="connsiteX132" fmla="*/ 643467 w 1866900"/>
              <a:gd name="connsiteY132" fmla="*/ 1096585 h 1469118"/>
              <a:gd name="connsiteX133" fmla="*/ 605367 w 1866900"/>
              <a:gd name="connsiteY133" fmla="*/ 1083885 h 1469118"/>
              <a:gd name="connsiteX134" fmla="*/ 592667 w 1866900"/>
              <a:gd name="connsiteY134" fmla="*/ 1079652 h 1469118"/>
              <a:gd name="connsiteX135" fmla="*/ 550334 w 1866900"/>
              <a:gd name="connsiteY135" fmla="*/ 1066952 h 1469118"/>
              <a:gd name="connsiteX136" fmla="*/ 524934 w 1866900"/>
              <a:gd name="connsiteY136" fmla="*/ 1058485 h 1469118"/>
              <a:gd name="connsiteX137" fmla="*/ 512234 w 1866900"/>
              <a:gd name="connsiteY137" fmla="*/ 1054252 h 1469118"/>
              <a:gd name="connsiteX138" fmla="*/ 461434 w 1866900"/>
              <a:gd name="connsiteY138" fmla="*/ 1045785 h 1469118"/>
              <a:gd name="connsiteX139" fmla="*/ 436034 w 1866900"/>
              <a:gd name="connsiteY139" fmla="*/ 1037318 h 1469118"/>
              <a:gd name="connsiteX140" fmla="*/ 419100 w 1866900"/>
              <a:gd name="connsiteY140" fmla="*/ 1033085 h 1469118"/>
              <a:gd name="connsiteX141" fmla="*/ 406400 w 1866900"/>
              <a:gd name="connsiteY141" fmla="*/ 1028852 h 1469118"/>
              <a:gd name="connsiteX142" fmla="*/ 245534 w 1866900"/>
              <a:gd name="connsiteY142" fmla="*/ 1024618 h 1469118"/>
              <a:gd name="connsiteX143" fmla="*/ 177800 w 1866900"/>
              <a:gd name="connsiteY143" fmla="*/ 1020385 h 1469118"/>
              <a:gd name="connsiteX144" fmla="*/ 165100 w 1866900"/>
              <a:gd name="connsiteY144" fmla="*/ 1016152 h 1469118"/>
              <a:gd name="connsiteX145" fmla="*/ 148167 w 1866900"/>
              <a:gd name="connsiteY145" fmla="*/ 1011918 h 1469118"/>
              <a:gd name="connsiteX146" fmla="*/ 135467 w 1866900"/>
              <a:gd name="connsiteY146" fmla="*/ 1007685 h 1469118"/>
              <a:gd name="connsiteX147" fmla="*/ 33867 w 1866900"/>
              <a:gd name="connsiteY147" fmla="*/ 1003452 h 1469118"/>
              <a:gd name="connsiteX148" fmla="*/ 21167 w 1866900"/>
              <a:gd name="connsiteY148" fmla="*/ 999218 h 1469118"/>
              <a:gd name="connsiteX149" fmla="*/ 0 w 1866900"/>
              <a:gd name="connsiteY149" fmla="*/ 994985 h 146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866900" h="1469118">
                <a:moveTo>
                  <a:pt x="342900" y="478518"/>
                </a:moveTo>
                <a:cubicBezTo>
                  <a:pt x="358422" y="477107"/>
                  <a:pt x="374570" y="478869"/>
                  <a:pt x="389467" y="474285"/>
                </a:cubicBezTo>
                <a:cubicBezTo>
                  <a:pt x="394330" y="472789"/>
                  <a:pt x="394336" y="465183"/>
                  <a:pt x="397934" y="461585"/>
                </a:cubicBezTo>
                <a:cubicBezTo>
                  <a:pt x="406141" y="453378"/>
                  <a:pt x="413004" y="452328"/>
                  <a:pt x="423334" y="448885"/>
                </a:cubicBezTo>
                <a:cubicBezTo>
                  <a:pt x="431801" y="443241"/>
                  <a:pt x="439081" y="435170"/>
                  <a:pt x="448734" y="431952"/>
                </a:cubicBezTo>
                <a:lnTo>
                  <a:pt x="474134" y="423485"/>
                </a:lnTo>
                <a:cubicBezTo>
                  <a:pt x="486835" y="415017"/>
                  <a:pt x="488244" y="416430"/>
                  <a:pt x="495300" y="402318"/>
                </a:cubicBezTo>
                <a:cubicBezTo>
                  <a:pt x="497296" y="398327"/>
                  <a:pt x="496746" y="393102"/>
                  <a:pt x="499534" y="389618"/>
                </a:cubicBezTo>
                <a:cubicBezTo>
                  <a:pt x="502712" y="385645"/>
                  <a:pt x="508001" y="383974"/>
                  <a:pt x="512234" y="381152"/>
                </a:cubicBezTo>
                <a:cubicBezTo>
                  <a:pt x="515056" y="376919"/>
                  <a:pt x="516386" y="371149"/>
                  <a:pt x="520700" y="368452"/>
                </a:cubicBezTo>
                <a:cubicBezTo>
                  <a:pt x="528268" y="363722"/>
                  <a:pt x="546100" y="359985"/>
                  <a:pt x="546100" y="359985"/>
                </a:cubicBezTo>
                <a:cubicBezTo>
                  <a:pt x="550333" y="357163"/>
                  <a:pt x="555202" y="355116"/>
                  <a:pt x="558800" y="351518"/>
                </a:cubicBezTo>
                <a:cubicBezTo>
                  <a:pt x="562398" y="347920"/>
                  <a:pt x="563438" y="342168"/>
                  <a:pt x="567267" y="338818"/>
                </a:cubicBezTo>
                <a:cubicBezTo>
                  <a:pt x="574925" y="332117"/>
                  <a:pt x="584200" y="327529"/>
                  <a:pt x="592667" y="321885"/>
                </a:cubicBezTo>
                <a:cubicBezTo>
                  <a:pt x="609081" y="310942"/>
                  <a:pt x="600539" y="315027"/>
                  <a:pt x="618067" y="309185"/>
                </a:cubicBezTo>
                <a:cubicBezTo>
                  <a:pt x="620889" y="304952"/>
                  <a:pt x="622936" y="300083"/>
                  <a:pt x="626534" y="296485"/>
                </a:cubicBezTo>
                <a:cubicBezTo>
                  <a:pt x="636598" y="286421"/>
                  <a:pt x="652056" y="283745"/>
                  <a:pt x="664634" y="279552"/>
                </a:cubicBezTo>
                <a:lnTo>
                  <a:pt x="677334" y="275318"/>
                </a:lnTo>
                <a:cubicBezTo>
                  <a:pt x="687974" y="243396"/>
                  <a:pt x="672384" y="281506"/>
                  <a:pt x="694267" y="254152"/>
                </a:cubicBezTo>
                <a:cubicBezTo>
                  <a:pt x="697055" y="250668"/>
                  <a:pt x="695345" y="244607"/>
                  <a:pt x="698500" y="241452"/>
                </a:cubicBezTo>
                <a:cubicBezTo>
                  <a:pt x="715301" y="224650"/>
                  <a:pt x="721713" y="225065"/>
                  <a:pt x="740834" y="220285"/>
                </a:cubicBezTo>
                <a:cubicBezTo>
                  <a:pt x="745067" y="216052"/>
                  <a:pt x="749701" y="212184"/>
                  <a:pt x="753534" y="207585"/>
                </a:cubicBezTo>
                <a:cubicBezTo>
                  <a:pt x="756791" y="203676"/>
                  <a:pt x="758171" y="198235"/>
                  <a:pt x="762000" y="194885"/>
                </a:cubicBezTo>
                <a:cubicBezTo>
                  <a:pt x="769658" y="188184"/>
                  <a:pt x="778933" y="183596"/>
                  <a:pt x="787400" y="177952"/>
                </a:cubicBezTo>
                <a:lnTo>
                  <a:pt x="800100" y="169485"/>
                </a:lnTo>
                <a:cubicBezTo>
                  <a:pt x="804333" y="166663"/>
                  <a:pt x="807973" y="162627"/>
                  <a:pt x="812800" y="161018"/>
                </a:cubicBezTo>
                <a:lnTo>
                  <a:pt x="838200" y="152552"/>
                </a:lnTo>
                <a:cubicBezTo>
                  <a:pt x="842433" y="151141"/>
                  <a:pt x="846524" y="149193"/>
                  <a:pt x="850900" y="148318"/>
                </a:cubicBezTo>
                <a:cubicBezTo>
                  <a:pt x="876443" y="143210"/>
                  <a:pt x="865241" y="146360"/>
                  <a:pt x="884767" y="139852"/>
                </a:cubicBezTo>
                <a:cubicBezTo>
                  <a:pt x="889000" y="137030"/>
                  <a:pt x="892457" y="132269"/>
                  <a:pt x="897467" y="131385"/>
                </a:cubicBezTo>
                <a:cubicBezTo>
                  <a:pt x="1003841" y="112613"/>
                  <a:pt x="928334" y="136620"/>
                  <a:pt x="969434" y="122918"/>
                </a:cubicBezTo>
                <a:cubicBezTo>
                  <a:pt x="972256" y="118685"/>
                  <a:pt x="973483" y="112742"/>
                  <a:pt x="977900" y="110218"/>
                </a:cubicBezTo>
                <a:cubicBezTo>
                  <a:pt x="984147" y="106648"/>
                  <a:pt x="991935" y="106936"/>
                  <a:pt x="999067" y="105985"/>
                </a:cubicBezTo>
                <a:cubicBezTo>
                  <a:pt x="1013124" y="104111"/>
                  <a:pt x="1027289" y="103163"/>
                  <a:pt x="1041400" y="101752"/>
                </a:cubicBezTo>
                <a:cubicBezTo>
                  <a:pt x="1045633" y="100341"/>
                  <a:pt x="1050109" y="99514"/>
                  <a:pt x="1054100" y="97518"/>
                </a:cubicBezTo>
                <a:cubicBezTo>
                  <a:pt x="1058651" y="95243"/>
                  <a:pt x="1061892" y="90391"/>
                  <a:pt x="1066800" y="89052"/>
                </a:cubicBezTo>
                <a:cubicBezTo>
                  <a:pt x="1077776" y="86059"/>
                  <a:pt x="1089378" y="86229"/>
                  <a:pt x="1100667" y="84818"/>
                </a:cubicBezTo>
                <a:cubicBezTo>
                  <a:pt x="1109134" y="81996"/>
                  <a:pt x="1121116" y="83778"/>
                  <a:pt x="1126067" y="76352"/>
                </a:cubicBezTo>
                <a:cubicBezTo>
                  <a:pt x="1134533" y="63653"/>
                  <a:pt x="1133124" y="62240"/>
                  <a:pt x="1147234" y="55185"/>
                </a:cubicBezTo>
                <a:cubicBezTo>
                  <a:pt x="1157192" y="50206"/>
                  <a:pt x="1176471" y="47900"/>
                  <a:pt x="1185334" y="46718"/>
                </a:cubicBezTo>
                <a:cubicBezTo>
                  <a:pt x="1228822" y="40919"/>
                  <a:pt x="1245460" y="41189"/>
                  <a:pt x="1295400" y="38252"/>
                </a:cubicBezTo>
                <a:cubicBezTo>
                  <a:pt x="1331729" y="26140"/>
                  <a:pt x="1273911" y="44682"/>
                  <a:pt x="1333500" y="29785"/>
                </a:cubicBezTo>
                <a:cubicBezTo>
                  <a:pt x="1342158" y="27620"/>
                  <a:pt x="1350433" y="24140"/>
                  <a:pt x="1358900" y="21318"/>
                </a:cubicBezTo>
                <a:lnTo>
                  <a:pt x="1371600" y="17085"/>
                </a:lnTo>
                <a:cubicBezTo>
                  <a:pt x="1375833" y="15674"/>
                  <a:pt x="1379853" y="13223"/>
                  <a:pt x="1384300" y="12852"/>
                </a:cubicBezTo>
                <a:lnTo>
                  <a:pt x="1435100" y="8618"/>
                </a:lnTo>
                <a:cubicBezTo>
                  <a:pt x="1443567" y="5796"/>
                  <a:pt x="1451665" y="-1110"/>
                  <a:pt x="1460500" y="152"/>
                </a:cubicBezTo>
                <a:cubicBezTo>
                  <a:pt x="1477222" y="2541"/>
                  <a:pt x="1494796" y="4492"/>
                  <a:pt x="1511300" y="8618"/>
                </a:cubicBezTo>
                <a:cubicBezTo>
                  <a:pt x="1515629" y="9700"/>
                  <a:pt x="1519709" y="11626"/>
                  <a:pt x="1524000" y="12852"/>
                </a:cubicBezTo>
                <a:cubicBezTo>
                  <a:pt x="1529594" y="14450"/>
                  <a:pt x="1535339" y="15487"/>
                  <a:pt x="1540934" y="17085"/>
                </a:cubicBezTo>
                <a:cubicBezTo>
                  <a:pt x="1545225" y="18311"/>
                  <a:pt x="1549192" y="20895"/>
                  <a:pt x="1553634" y="21318"/>
                </a:cubicBezTo>
                <a:cubicBezTo>
                  <a:pt x="1578959" y="23730"/>
                  <a:pt x="1604434" y="24141"/>
                  <a:pt x="1629834" y="25552"/>
                </a:cubicBezTo>
                <a:lnTo>
                  <a:pt x="1655234" y="34018"/>
                </a:lnTo>
                <a:cubicBezTo>
                  <a:pt x="1659467" y="35429"/>
                  <a:pt x="1663499" y="37759"/>
                  <a:pt x="1667934" y="38252"/>
                </a:cubicBezTo>
                <a:lnTo>
                  <a:pt x="1706034" y="42485"/>
                </a:lnTo>
                <a:cubicBezTo>
                  <a:pt x="1716364" y="45928"/>
                  <a:pt x="1723227" y="46978"/>
                  <a:pt x="1731434" y="55185"/>
                </a:cubicBezTo>
                <a:cubicBezTo>
                  <a:pt x="1750581" y="74333"/>
                  <a:pt x="1727876" y="63877"/>
                  <a:pt x="1752600" y="72118"/>
                </a:cubicBezTo>
                <a:cubicBezTo>
                  <a:pt x="1756833" y="74940"/>
                  <a:pt x="1761391" y="77328"/>
                  <a:pt x="1765300" y="80585"/>
                </a:cubicBezTo>
                <a:cubicBezTo>
                  <a:pt x="1780221" y="93019"/>
                  <a:pt x="1783134" y="100985"/>
                  <a:pt x="1794934" y="118685"/>
                </a:cubicBezTo>
                <a:cubicBezTo>
                  <a:pt x="1797756" y="122918"/>
                  <a:pt x="1801791" y="126558"/>
                  <a:pt x="1803400" y="131385"/>
                </a:cubicBezTo>
                <a:lnTo>
                  <a:pt x="1811867" y="156785"/>
                </a:lnTo>
                <a:cubicBezTo>
                  <a:pt x="1813278" y="161018"/>
                  <a:pt x="1813625" y="165772"/>
                  <a:pt x="1816100" y="169485"/>
                </a:cubicBezTo>
                <a:lnTo>
                  <a:pt x="1833034" y="194885"/>
                </a:lnTo>
                <a:cubicBezTo>
                  <a:pt x="1834445" y="220285"/>
                  <a:pt x="1834855" y="245760"/>
                  <a:pt x="1837267" y="271085"/>
                </a:cubicBezTo>
                <a:cubicBezTo>
                  <a:pt x="1837690" y="275527"/>
                  <a:pt x="1840625" y="279409"/>
                  <a:pt x="1841500" y="283785"/>
                </a:cubicBezTo>
                <a:cubicBezTo>
                  <a:pt x="1851229" y="332429"/>
                  <a:pt x="1840404" y="297426"/>
                  <a:pt x="1849967" y="326118"/>
                </a:cubicBezTo>
                <a:cubicBezTo>
                  <a:pt x="1851305" y="368951"/>
                  <a:pt x="1853185" y="474202"/>
                  <a:pt x="1858434" y="529318"/>
                </a:cubicBezTo>
                <a:cubicBezTo>
                  <a:pt x="1859116" y="536481"/>
                  <a:pt x="1861650" y="543362"/>
                  <a:pt x="1862667" y="550485"/>
                </a:cubicBezTo>
                <a:cubicBezTo>
                  <a:pt x="1864474" y="563135"/>
                  <a:pt x="1865489" y="575885"/>
                  <a:pt x="1866900" y="588585"/>
                </a:cubicBezTo>
                <a:cubicBezTo>
                  <a:pt x="1865489" y="681718"/>
                  <a:pt x="1865365" y="774880"/>
                  <a:pt x="1862667" y="867985"/>
                </a:cubicBezTo>
                <a:cubicBezTo>
                  <a:pt x="1862538" y="872445"/>
                  <a:pt x="1859402" y="876329"/>
                  <a:pt x="1858434" y="880685"/>
                </a:cubicBezTo>
                <a:cubicBezTo>
                  <a:pt x="1847035" y="931978"/>
                  <a:pt x="1862838" y="880173"/>
                  <a:pt x="1845734" y="931485"/>
                </a:cubicBezTo>
                <a:lnTo>
                  <a:pt x="1837267" y="956885"/>
                </a:lnTo>
                <a:cubicBezTo>
                  <a:pt x="1835856" y="962529"/>
                  <a:pt x="1835326" y="968470"/>
                  <a:pt x="1833034" y="973818"/>
                </a:cubicBezTo>
                <a:cubicBezTo>
                  <a:pt x="1831030" y="978495"/>
                  <a:pt x="1827389" y="982285"/>
                  <a:pt x="1824567" y="986518"/>
                </a:cubicBezTo>
                <a:cubicBezTo>
                  <a:pt x="1821745" y="994985"/>
                  <a:pt x="1818264" y="1003260"/>
                  <a:pt x="1816100" y="1011918"/>
                </a:cubicBezTo>
                <a:cubicBezTo>
                  <a:pt x="1814689" y="1017563"/>
                  <a:pt x="1814159" y="1023504"/>
                  <a:pt x="1811867" y="1028852"/>
                </a:cubicBezTo>
                <a:cubicBezTo>
                  <a:pt x="1809863" y="1033529"/>
                  <a:pt x="1806222" y="1037319"/>
                  <a:pt x="1803400" y="1041552"/>
                </a:cubicBezTo>
                <a:cubicBezTo>
                  <a:pt x="1793325" y="1071779"/>
                  <a:pt x="1799885" y="1059526"/>
                  <a:pt x="1786467" y="1079652"/>
                </a:cubicBezTo>
                <a:cubicBezTo>
                  <a:pt x="1779016" y="1102007"/>
                  <a:pt x="1784710" y="1088637"/>
                  <a:pt x="1765300" y="1117752"/>
                </a:cubicBezTo>
                <a:cubicBezTo>
                  <a:pt x="1762478" y="1121985"/>
                  <a:pt x="1758443" y="1125625"/>
                  <a:pt x="1756834" y="1130452"/>
                </a:cubicBezTo>
                <a:cubicBezTo>
                  <a:pt x="1741389" y="1176780"/>
                  <a:pt x="1766023" y="1106601"/>
                  <a:pt x="1744134" y="1155852"/>
                </a:cubicBezTo>
                <a:cubicBezTo>
                  <a:pt x="1740509" y="1164008"/>
                  <a:pt x="1741978" y="1174941"/>
                  <a:pt x="1735667" y="1181252"/>
                </a:cubicBezTo>
                <a:cubicBezTo>
                  <a:pt x="1731434" y="1185485"/>
                  <a:pt x="1726643" y="1189226"/>
                  <a:pt x="1722967" y="1193952"/>
                </a:cubicBezTo>
                <a:cubicBezTo>
                  <a:pt x="1716720" y="1201984"/>
                  <a:pt x="1709252" y="1209699"/>
                  <a:pt x="1706034" y="1219352"/>
                </a:cubicBezTo>
                <a:cubicBezTo>
                  <a:pt x="1704623" y="1223585"/>
                  <a:pt x="1704588" y="1228568"/>
                  <a:pt x="1701800" y="1232052"/>
                </a:cubicBezTo>
                <a:cubicBezTo>
                  <a:pt x="1698622" y="1236025"/>
                  <a:pt x="1693333" y="1237696"/>
                  <a:pt x="1689100" y="1240518"/>
                </a:cubicBezTo>
                <a:cubicBezTo>
                  <a:pt x="1678460" y="1272440"/>
                  <a:pt x="1694050" y="1234330"/>
                  <a:pt x="1672167" y="1261685"/>
                </a:cubicBezTo>
                <a:cubicBezTo>
                  <a:pt x="1648798" y="1290897"/>
                  <a:pt x="1691631" y="1258586"/>
                  <a:pt x="1655234" y="1282852"/>
                </a:cubicBezTo>
                <a:cubicBezTo>
                  <a:pt x="1634212" y="1314384"/>
                  <a:pt x="1661230" y="1275657"/>
                  <a:pt x="1634067" y="1308252"/>
                </a:cubicBezTo>
                <a:cubicBezTo>
                  <a:pt x="1616429" y="1329417"/>
                  <a:pt x="1636182" y="1313898"/>
                  <a:pt x="1612900" y="1329418"/>
                </a:cubicBezTo>
                <a:cubicBezTo>
                  <a:pt x="1607256" y="1337885"/>
                  <a:pt x="1605620" y="1351600"/>
                  <a:pt x="1595967" y="1354818"/>
                </a:cubicBezTo>
                <a:cubicBezTo>
                  <a:pt x="1583241" y="1359061"/>
                  <a:pt x="1581507" y="1358401"/>
                  <a:pt x="1570567" y="1367518"/>
                </a:cubicBezTo>
                <a:cubicBezTo>
                  <a:pt x="1565968" y="1371351"/>
                  <a:pt x="1562593" y="1376542"/>
                  <a:pt x="1557867" y="1380218"/>
                </a:cubicBezTo>
                <a:cubicBezTo>
                  <a:pt x="1549835" y="1386465"/>
                  <a:pt x="1532467" y="1397152"/>
                  <a:pt x="1532467" y="1397152"/>
                </a:cubicBezTo>
                <a:cubicBezTo>
                  <a:pt x="1524226" y="1421876"/>
                  <a:pt x="1534682" y="1399171"/>
                  <a:pt x="1515534" y="1418318"/>
                </a:cubicBezTo>
                <a:cubicBezTo>
                  <a:pt x="1511936" y="1421916"/>
                  <a:pt x="1511300" y="1428196"/>
                  <a:pt x="1507067" y="1431018"/>
                </a:cubicBezTo>
                <a:cubicBezTo>
                  <a:pt x="1502226" y="1434245"/>
                  <a:pt x="1495707" y="1433580"/>
                  <a:pt x="1490134" y="1435252"/>
                </a:cubicBezTo>
                <a:cubicBezTo>
                  <a:pt x="1481586" y="1437816"/>
                  <a:pt x="1473201" y="1440896"/>
                  <a:pt x="1464734" y="1443718"/>
                </a:cubicBezTo>
                <a:lnTo>
                  <a:pt x="1452034" y="1447952"/>
                </a:lnTo>
                <a:lnTo>
                  <a:pt x="1439334" y="1452185"/>
                </a:lnTo>
                <a:cubicBezTo>
                  <a:pt x="1435101" y="1455007"/>
                  <a:pt x="1431283" y="1458586"/>
                  <a:pt x="1426634" y="1460652"/>
                </a:cubicBezTo>
                <a:cubicBezTo>
                  <a:pt x="1418479" y="1464277"/>
                  <a:pt x="1401234" y="1469118"/>
                  <a:pt x="1401234" y="1469118"/>
                </a:cubicBezTo>
                <a:cubicBezTo>
                  <a:pt x="1370189" y="1467707"/>
                  <a:pt x="1339000" y="1468196"/>
                  <a:pt x="1308100" y="1464885"/>
                </a:cubicBezTo>
                <a:cubicBezTo>
                  <a:pt x="1299226" y="1463934"/>
                  <a:pt x="1291451" y="1458168"/>
                  <a:pt x="1282700" y="1456418"/>
                </a:cubicBezTo>
                <a:lnTo>
                  <a:pt x="1261534" y="1452185"/>
                </a:lnTo>
                <a:lnTo>
                  <a:pt x="1236134" y="1435252"/>
                </a:lnTo>
                <a:lnTo>
                  <a:pt x="1223434" y="1426785"/>
                </a:lnTo>
                <a:cubicBezTo>
                  <a:pt x="1195985" y="1432274"/>
                  <a:pt x="1194401" y="1434739"/>
                  <a:pt x="1159934" y="1426785"/>
                </a:cubicBezTo>
                <a:cubicBezTo>
                  <a:pt x="1154976" y="1425641"/>
                  <a:pt x="1151467" y="1421140"/>
                  <a:pt x="1147234" y="1418318"/>
                </a:cubicBezTo>
                <a:cubicBezTo>
                  <a:pt x="1131589" y="1394852"/>
                  <a:pt x="1147718" y="1413413"/>
                  <a:pt x="1126067" y="1401385"/>
                </a:cubicBezTo>
                <a:cubicBezTo>
                  <a:pt x="1082392" y="1377122"/>
                  <a:pt x="1116706" y="1389799"/>
                  <a:pt x="1087967" y="1380218"/>
                </a:cubicBezTo>
                <a:cubicBezTo>
                  <a:pt x="1084240" y="1369035"/>
                  <a:pt x="1077719" y="1345757"/>
                  <a:pt x="1066800" y="1342118"/>
                </a:cubicBezTo>
                <a:lnTo>
                  <a:pt x="1054100" y="1337885"/>
                </a:lnTo>
                <a:cubicBezTo>
                  <a:pt x="1051278" y="1333652"/>
                  <a:pt x="1049231" y="1328783"/>
                  <a:pt x="1045634" y="1325185"/>
                </a:cubicBezTo>
                <a:cubicBezTo>
                  <a:pt x="1042036" y="1321587"/>
                  <a:pt x="1036112" y="1320691"/>
                  <a:pt x="1032934" y="1316718"/>
                </a:cubicBezTo>
                <a:cubicBezTo>
                  <a:pt x="1030146" y="1313233"/>
                  <a:pt x="1030867" y="1307919"/>
                  <a:pt x="1028700" y="1304018"/>
                </a:cubicBezTo>
                <a:cubicBezTo>
                  <a:pt x="1018929" y="1286430"/>
                  <a:pt x="1015242" y="1278239"/>
                  <a:pt x="999067" y="1270152"/>
                </a:cubicBezTo>
                <a:cubicBezTo>
                  <a:pt x="995076" y="1268156"/>
                  <a:pt x="990600" y="1267329"/>
                  <a:pt x="986367" y="1265918"/>
                </a:cubicBezTo>
                <a:cubicBezTo>
                  <a:pt x="982134" y="1261685"/>
                  <a:pt x="978393" y="1256894"/>
                  <a:pt x="973667" y="1253218"/>
                </a:cubicBezTo>
                <a:cubicBezTo>
                  <a:pt x="965635" y="1246971"/>
                  <a:pt x="956734" y="1241929"/>
                  <a:pt x="948267" y="1236285"/>
                </a:cubicBezTo>
                <a:lnTo>
                  <a:pt x="910167" y="1210885"/>
                </a:lnTo>
                <a:lnTo>
                  <a:pt x="884767" y="1193952"/>
                </a:lnTo>
                <a:cubicBezTo>
                  <a:pt x="869263" y="1188783"/>
                  <a:pt x="854923" y="1183641"/>
                  <a:pt x="838200" y="1181252"/>
                </a:cubicBezTo>
                <a:lnTo>
                  <a:pt x="808567" y="1177018"/>
                </a:lnTo>
                <a:cubicBezTo>
                  <a:pt x="804334" y="1174196"/>
                  <a:pt x="800418" y="1170827"/>
                  <a:pt x="795867" y="1168552"/>
                </a:cubicBezTo>
                <a:cubicBezTo>
                  <a:pt x="791876" y="1166556"/>
                  <a:pt x="786652" y="1167106"/>
                  <a:pt x="783167" y="1164318"/>
                </a:cubicBezTo>
                <a:cubicBezTo>
                  <a:pt x="779194" y="1161140"/>
                  <a:pt x="778529" y="1154968"/>
                  <a:pt x="774700" y="1151618"/>
                </a:cubicBezTo>
                <a:cubicBezTo>
                  <a:pt x="756784" y="1135942"/>
                  <a:pt x="754043" y="1136266"/>
                  <a:pt x="736600" y="1130452"/>
                </a:cubicBezTo>
                <a:cubicBezTo>
                  <a:pt x="732367" y="1127630"/>
                  <a:pt x="727809" y="1125242"/>
                  <a:pt x="723900" y="1121985"/>
                </a:cubicBezTo>
                <a:cubicBezTo>
                  <a:pt x="719301" y="1118152"/>
                  <a:pt x="716398" y="1112255"/>
                  <a:pt x="711200" y="1109285"/>
                </a:cubicBezTo>
                <a:cubicBezTo>
                  <a:pt x="706149" y="1106398"/>
                  <a:pt x="699946" y="1106314"/>
                  <a:pt x="694267" y="1105052"/>
                </a:cubicBezTo>
                <a:cubicBezTo>
                  <a:pt x="671973" y="1100097"/>
                  <a:pt x="668219" y="1100121"/>
                  <a:pt x="643467" y="1096585"/>
                </a:cubicBezTo>
                <a:lnTo>
                  <a:pt x="605367" y="1083885"/>
                </a:lnTo>
                <a:cubicBezTo>
                  <a:pt x="601134" y="1082474"/>
                  <a:pt x="596996" y="1080734"/>
                  <a:pt x="592667" y="1079652"/>
                </a:cubicBezTo>
                <a:cubicBezTo>
                  <a:pt x="567082" y="1073255"/>
                  <a:pt x="581244" y="1077255"/>
                  <a:pt x="550334" y="1066952"/>
                </a:cubicBezTo>
                <a:lnTo>
                  <a:pt x="524934" y="1058485"/>
                </a:lnTo>
                <a:cubicBezTo>
                  <a:pt x="520701" y="1057074"/>
                  <a:pt x="516651" y="1054883"/>
                  <a:pt x="512234" y="1054252"/>
                </a:cubicBezTo>
                <a:cubicBezTo>
                  <a:pt x="499522" y="1052436"/>
                  <a:pt x="475047" y="1049498"/>
                  <a:pt x="461434" y="1045785"/>
                </a:cubicBezTo>
                <a:cubicBezTo>
                  <a:pt x="452824" y="1043437"/>
                  <a:pt x="444692" y="1039482"/>
                  <a:pt x="436034" y="1037318"/>
                </a:cubicBezTo>
                <a:cubicBezTo>
                  <a:pt x="430389" y="1035907"/>
                  <a:pt x="424695" y="1034683"/>
                  <a:pt x="419100" y="1033085"/>
                </a:cubicBezTo>
                <a:cubicBezTo>
                  <a:pt x="414809" y="1031859"/>
                  <a:pt x="410857" y="1029069"/>
                  <a:pt x="406400" y="1028852"/>
                </a:cubicBezTo>
                <a:cubicBezTo>
                  <a:pt x="352823" y="1026238"/>
                  <a:pt x="299156" y="1026029"/>
                  <a:pt x="245534" y="1024618"/>
                </a:cubicBezTo>
                <a:cubicBezTo>
                  <a:pt x="222956" y="1023207"/>
                  <a:pt x="200298" y="1022753"/>
                  <a:pt x="177800" y="1020385"/>
                </a:cubicBezTo>
                <a:cubicBezTo>
                  <a:pt x="173362" y="1019918"/>
                  <a:pt x="169391" y="1017378"/>
                  <a:pt x="165100" y="1016152"/>
                </a:cubicBezTo>
                <a:cubicBezTo>
                  <a:pt x="159506" y="1014554"/>
                  <a:pt x="153761" y="1013516"/>
                  <a:pt x="148167" y="1011918"/>
                </a:cubicBezTo>
                <a:cubicBezTo>
                  <a:pt x="143876" y="1010692"/>
                  <a:pt x="139917" y="1008015"/>
                  <a:pt x="135467" y="1007685"/>
                </a:cubicBezTo>
                <a:cubicBezTo>
                  <a:pt x="101664" y="1005181"/>
                  <a:pt x="67734" y="1004863"/>
                  <a:pt x="33867" y="1003452"/>
                </a:cubicBezTo>
                <a:cubicBezTo>
                  <a:pt x="29634" y="1002041"/>
                  <a:pt x="25496" y="1000300"/>
                  <a:pt x="21167" y="999218"/>
                </a:cubicBezTo>
                <a:cubicBezTo>
                  <a:pt x="14186" y="997473"/>
                  <a:pt x="0" y="994985"/>
                  <a:pt x="0" y="99498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5611B166-927F-46CE-8442-DB8C324D2390}"/>
              </a:ext>
            </a:extLst>
          </p:cNvPr>
          <p:cNvSpPr/>
          <p:nvPr/>
        </p:nvSpPr>
        <p:spPr>
          <a:xfrm>
            <a:off x="7920567" y="4445000"/>
            <a:ext cx="283913" cy="563033"/>
          </a:xfrm>
          <a:custGeom>
            <a:avLst/>
            <a:gdLst>
              <a:gd name="connsiteX0" fmla="*/ 0 w 283913"/>
              <a:gd name="connsiteY0" fmla="*/ 563033 h 563033"/>
              <a:gd name="connsiteX1" fmla="*/ 21166 w 283913"/>
              <a:gd name="connsiteY1" fmla="*/ 554567 h 563033"/>
              <a:gd name="connsiteX2" fmla="*/ 33866 w 283913"/>
              <a:gd name="connsiteY2" fmla="*/ 550333 h 563033"/>
              <a:gd name="connsiteX3" fmla="*/ 59266 w 283913"/>
              <a:gd name="connsiteY3" fmla="*/ 533400 h 563033"/>
              <a:gd name="connsiteX4" fmla="*/ 71966 w 283913"/>
              <a:gd name="connsiteY4" fmla="*/ 524933 h 563033"/>
              <a:gd name="connsiteX5" fmla="*/ 80433 w 283913"/>
              <a:gd name="connsiteY5" fmla="*/ 512233 h 563033"/>
              <a:gd name="connsiteX6" fmla="*/ 93133 w 283913"/>
              <a:gd name="connsiteY6" fmla="*/ 503767 h 563033"/>
              <a:gd name="connsiteX7" fmla="*/ 97366 w 283913"/>
              <a:gd name="connsiteY7" fmla="*/ 491067 h 563033"/>
              <a:gd name="connsiteX8" fmla="*/ 114300 w 283913"/>
              <a:gd name="connsiteY8" fmla="*/ 465667 h 563033"/>
              <a:gd name="connsiteX9" fmla="*/ 135466 w 283913"/>
              <a:gd name="connsiteY9" fmla="*/ 423333 h 563033"/>
              <a:gd name="connsiteX10" fmla="*/ 143933 w 283913"/>
              <a:gd name="connsiteY10" fmla="*/ 410633 h 563033"/>
              <a:gd name="connsiteX11" fmla="*/ 156633 w 283913"/>
              <a:gd name="connsiteY11" fmla="*/ 385233 h 563033"/>
              <a:gd name="connsiteX12" fmla="*/ 169333 w 283913"/>
              <a:gd name="connsiteY12" fmla="*/ 376767 h 563033"/>
              <a:gd name="connsiteX13" fmla="*/ 182033 w 283913"/>
              <a:gd name="connsiteY13" fmla="*/ 351367 h 563033"/>
              <a:gd name="connsiteX14" fmla="*/ 190500 w 283913"/>
              <a:gd name="connsiteY14" fmla="*/ 338667 h 563033"/>
              <a:gd name="connsiteX15" fmla="*/ 211666 w 283913"/>
              <a:gd name="connsiteY15" fmla="*/ 304800 h 563033"/>
              <a:gd name="connsiteX16" fmla="*/ 224366 w 283913"/>
              <a:gd name="connsiteY16" fmla="*/ 300567 h 563033"/>
              <a:gd name="connsiteX17" fmla="*/ 237066 w 283913"/>
              <a:gd name="connsiteY17" fmla="*/ 292100 h 563033"/>
              <a:gd name="connsiteX18" fmla="*/ 254000 w 283913"/>
              <a:gd name="connsiteY18" fmla="*/ 249767 h 563033"/>
              <a:gd name="connsiteX19" fmla="*/ 262466 w 283913"/>
              <a:gd name="connsiteY19" fmla="*/ 224367 h 563033"/>
              <a:gd name="connsiteX20" fmla="*/ 258233 w 283913"/>
              <a:gd name="connsiteY20" fmla="*/ 101600 h 563033"/>
              <a:gd name="connsiteX21" fmla="*/ 254000 w 283913"/>
              <a:gd name="connsiteY21" fmla="*/ 88900 h 563033"/>
              <a:gd name="connsiteX22" fmla="*/ 258233 w 283913"/>
              <a:gd name="connsiteY22" fmla="*/ 42333 h 563033"/>
              <a:gd name="connsiteX23" fmla="*/ 262466 w 283913"/>
              <a:gd name="connsiteY23" fmla="*/ 29633 h 563033"/>
              <a:gd name="connsiteX24" fmla="*/ 283633 w 283913"/>
              <a:gd name="connsiteY24" fmla="*/ 4233 h 563033"/>
              <a:gd name="connsiteX25" fmla="*/ 283633 w 283913"/>
              <a:gd name="connsiteY25" fmla="*/ 0 h 56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3913" h="563033">
                <a:moveTo>
                  <a:pt x="0" y="563033"/>
                </a:moveTo>
                <a:cubicBezTo>
                  <a:pt x="7055" y="560211"/>
                  <a:pt x="14051" y="557235"/>
                  <a:pt x="21166" y="554567"/>
                </a:cubicBezTo>
                <a:cubicBezTo>
                  <a:pt x="25344" y="553000"/>
                  <a:pt x="29965" y="552500"/>
                  <a:pt x="33866" y="550333"/>
                </a:cubicBezTo>
                <a:cubicBezTo>
                  <a:pt x="42761" y="545391"/>
                  <a:pt x="50799" y="539044"/>
                  <a:pt x="59266" y="533400"/>
                </a:cubicBezTo>
                <a:lnTo>
                  <a:pt x="71966" y="524933"/>
                </a:lnTo>
                <a:cubicBezTo>
                  <a:pt x="74788" y="520700"/>
                  <a:pt x="76835" y="515831"/>
                  <a:pt x="80433" y="512233"/>
                </a:cubicBezTo>
                <a:cubicBezTo>
                  <a:pt x="84031" y="508636"/>
                  <a:pt x="89955" y="507740"/>
                  <a:pt x="93133" y="503767"/>
                </a:cubicBezTo>
                <a:cubicBezTo>
                  <a:pt x="95921" y="500283"/>
                  <a:pt x="95199" y="494968"/>
                  <a:pt x="97366" y="491067"/>
                </a:cubicBezTo>
                <a:cubicBezTo>
                  <a:pt x="102308" y="482172"/>
                  <a:pt x="114300" y="465667"/>
                  <a:pt x="114300" y="465667"/>
                </a:cubicBezTo>
                <a:cubicBezTo>
                  <a:pt x="121001" y="438862"/>
                  <a:pt x="115306" y="453573"/>
                  <a:pt x="135466" y="423333"/>
                </a:cubicBezTo>
                <a:lnTo>
                  <a:pt x="143933" y="410633"/>
                </a:lnTo>
                <a:cubicBezTo>
                  <a:pt x="147376" y="400303"/>
                  <a:pt x="148426" y="393440"/>
                  <a:pt x="156633" y="385233"/>
                </a:cubicBezTo>
                <a:cubicBezTo>
                  <a:pt x="160231" y="381636"/>
                  <a:pt x="165100" y="379589"/>
                  <a:pt x="169333" y="376767"/>
                </a:cubicBezTo>
                <a:cubicBezTo>
                  <a:pt x="193599" y="340370"/>
                  <a:pt x="164506" y="386421"/>
                  <a:pt x="182033" y="351367"/>
                </a:cubicBezTo>
                <a:cubicBezTo>
                  <a:pt x="184308" y="346816"/>
                  <a:pt x="187678" y="342900"/>
                  <a:pt x="190500" y="338667"/>
                </a:cubicBezTo>
                <a:cubicBezTo>
                  <a:pt x="198221" y="315502"/>
                  <a:pt x="192882" y="314192"/>
                  <a:pt x="211666" y="304800"/>
                </a:cubicBezTo>
                <a:cubicBezTo>
                  <a:pt x="215657" y="302804"/>
                  <a:pt x="220133" y="301978"/>
                  <a:pt x="224366" y="300567"/>
                </a:cubicBezTo>
                <a:cubicBezTo>
                  <a:pt x="228599" y="297745"/>
                  <a:pt x="233468" y="295698"/>
                  <a:pt x="237066" y="292100"/>
                </a:cubicBezTo>
                <a:cubicBezTo>
                  <a:pt x="248520" y="280646"/>
                  <a:pt x="249633" y="264325"/>
                  <a:pt x="254000" y="249767"/>
                </a:cubicBezTo>
                <a:cubicBezTo>
                  <a:pt x="256564" y="241219"/>
                  <a:pt x="262466" y="224367"/>
                  <a:pt x="262466" y="224367"/>
                </a:cubicBezTo>
                <a:cubicBezTo>
                  <a:pt x="261055" y="183445"/>
                  <a:pt x="260787" y="142467"/>
                  <a:pt x="258233" y="101600"/>
                </a:cubicBezTo>
                <a:cubicBezTo>
                  <a:pt x="257955" y="97146"/>
                  <a:pt x="254000" y="93362"/>
                  <a:pt x="254000" y="88900"/>
                </a:cubicBezTo>
                <a:cubicBezTo>
                  <a:pt x="254000" y="73314"/>
                  <a:pt x="256029" y="57763"/>
                  <a:pt x="258233" y="42333"/>
                </a:cubicBezTo>
                <a:cubicBezTo>
                  <a:pt x="258864" y="37916"/>
                  <a:pt x="259991" y="33346"/>
                  <a:pt x="262466" y="29633"/>
                </a:cubicBezTo>
                <a:cubicBezTo>
                  <a:pt x="281194" y="1540"/>
                  <a:pt x="269780" y="31938"/>
                  <a:pt x="283633" y="4233"/>
                </a:cubicBezTo>
                <a:cubicBezTo>
                  <a:pt x="284264" y="2971"/>
                  <a:pt x="283633" y="1411"/>
                  <a:pt x="283633"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Form 3">
            <a:extLst>
              <a:ext uri="{FF2B5EF4-FFF2-40B4-BE49-F238E27FC236}">
                <a16:creationId xmlns:a16="http://schemas.microsoft.com/office/drawing/2014/main" id="{41E33B74-1D94-4C5E-AFEC-C396AF92FCB9}"/>
              </a:ext>
            </a:extLst>
          </p:cNvPr>
          <p:cNvSpPr/>
          <p:nvPr/>
        </p:nvSpPr>
        <p:spPr>
          <a:xfrm>
            <a:off x="6823094" y="3966584"/>
            <a:ext cx="1012806" cy="1232396"/>
          </a:xfrm>
          <a:custGeom>
            <a:avLst/>
            <a:gdLst>
              <a:gd name="connsiteX0" fmla="*/ 1012806 w 1012806"/>
              <a:gd name="connsiteY0" fmla="*/ 499583 h 1232396"/>
              <a:gd name="connsiteX1" fmla="*/ 962006 w 1012806"/>
              <a:gd name="connsiteY1" fmla="*/ 491116 h 1232396"/>
              <a:gd name="connsiteX2" fmla="*/ 936606 w 1012806"/>
              <a:gd name="connsiteY2" fmla="*/ 474183 h 1232396"/>
              <a:gd name="connsiteX3" fmla="*/ 911206 w 1012806"/>
              <a:gd name="connsiteY3" fmla="*/ 457249 h 1232396"/>
              <a:gd name="connsiteX4" fmla="*/ 898506 w 1012806"/>
              <a:gd name="connsiteY4" fmla="*/ 448783 h 1232396"/>
              <a:gd name="connsiteX5" fmla="*/ 885806 w 1012806"/>
              <a:gd name="connsiteY5" fmla="*/ 444549 h 1232396"/>
              <a:gd name="connsiteX6" fmla="*/ 856173 w 1012806"/>
              <a:gd name="connsiteY6" fmla="*/ 431849 h 1232396"/>
              <a:gd name="connsiteX7" fmla="*/ 843473 w 1012806"/>
              <a:gd name="connsiteY7" fmla="*/ 423383 h 1232396"/>
              <a:gd name="connsiteX8" fmla="*/ 818073 w 1012806"/>
              <a:gd name="connsiteY8" fmla="*/ 414916 h 1232396"/>
              <a:gd name="connsiteX9" fmla="*/ 809606 w 1012806"/>
              <a:gd name="connsiteY9" fmla="*/ 402216 h 1232396"/>
              <a:gd name="connsiteX10" fmla="*/ 796906 w 1012806"/>
              <a:gd name="connsiteY10" fmla="*/ 393749 h 1232396"/>
              <a:gd name="connsiteX11" fmla="*/ 792673 w 1012806"/>
              <a:gd name="connsiteY11" fmla="*/ 381049 h 1232396"/>
              <a:gd name="connsiteX12" fmla="*/ 784206 w 1012806"/>
              <a:gd name="connsiteY12" fmla="*/ 368349 h 1232396"/>
              <a:gd name="connsiteX13" fmla="*/ 754573 w 1012806"/>
              <a:gd name="connsiteY13" fmla="*/ 330249 h 1232396"/>
              <a:gd name="connsiteX14" fmla="*/ 737639 w 1012806"/>
              <a:gd name="connsiteY14" fmla="*/ 304849 h 1232396"/>
              <a:gd name="connsiteX15" fmla="*/ 729173 w 1012806"/>
              <a:gd name="connsiteY15" fmla="*/ 292149 h 1232396"/>
              <a:gd name="connsiteX16" fmla="*/ 716473 w 1012806"/>
              <a:gd name="connsiteY16" fmla="*/ 254049 h 1232396"/>
              <a:gd name="connsiteX17" fmla="*/ 712239 w 1012806"/>
              <a:gd name="connsiteY17" fmla="*/ 241349 h 1232396"/>
              <a:gd name="connsiteX18" fmla="*/ 703773 w 1012806"/>
              <a:gd name="connsiteY18" fmla="*/ 228649 h 1232396"/>
              <a:gd name="connsiteX19" fmla="*/ 703773 w 1012806"/>
              <a:gd name="connsiteY19" fmla="*/ 110116 h 1232396"/>
              <a:gd name="connsiteX20" fmla="*/ 712239 w 1012806"/>
              <a:gd name="connsiteY20" fmla="*/ 84716 h 1232396"/>
              <a:gd name="connsiteX21" fmla="*/ 720706 w 1012806"/>
              <a:gd name="connsiteY21" fmla="*/ 72016 h 1232396"/>
              <a:gd name="connsiteX22" fmla="*/ 729173 w 1012806"/>
              <a:gd name="connsiteY22" fmla="*/ 42383 h 1232396"/>
              <a:gd name="connsiteX23" fmla="*/ 737639 w 1012806"/>
              <a:gd name="connsiteY23" fmla="*/ 29683 h 1232396"/>
              <a:gd name="connsiteX24" fmla="*/ 746106 w 1012806"/>
              <a:gd name="connsiteY24" fmla="*/ 4283 h 1232396"/>
              <a:gd name="connsiteX25" fmla="*/ 733406 w 1012806"/>
              <a:gd name="connsiteY25" fmla="*/ 49 h 1232396"/>
              <a:gd name="connsiteX26" fmla="*/ 708006 w 1012806"/>
              <a:gd name="connsiteY26" fmla="*/ 8516 h 1232396"/>
              <a:gd name="connsiteX27" fmla="*/ 686839 w 1012806"/>
              <a:gd name="connsiteY27" fmla="*/ 12749 h 1232396"/>
              <a:gd name="connsiteX28" fmla="*/ 661439 w 1012806"/>
              <a:gd name="connsiteY28" fmla="*/ 16983 h 1232396"/>
              <a:gd name="connsiteX29" fmla="*/ 648739 w 1012806"/>
              <a:gd name="connsiteY29" fmla="*/ 21216 h 1232396"/>
              <a:gd name="connsiteX30" fmla="*/ 627573 w 1012806"/>
              <a:gd name="connsiteY30" fmla="*/ 25449 h 1232396"/>
              <a:gd name="connsiteX31" fmla="*/ 597939 w 1012806"/>
              <a:gd name="connsiteY31" fmla="*/ 33916 h 1232396"/>
              <a:gd name="connsiteX32" fmla="*/ 559839 w 1012806"/>
              <a:gd name="connsiteY32" fmla="*/ 38149 h 1232396"/>
              <a:gd name="connsiteX33" fmla="*/ 534439 w 1012806"/>
              <a:gd name="connsiteY33" fmla="*/ 50849 h 1232396"/>
              <a:gd name="connsiteX34" fmla="*/ 513273 w 1012806"/>
              <a:gd name="connsiteY34" fmla="*/ 67783 h 1232396"/>
              <a:gd name="connsiteX35" fmla="*/ 504806 w 1012806"/>
              <a:gd name="connsiteY35" fmla="*/ 80483 h 1232396"/>
              <a:gd name="connsiteX36" fmla="*/ 492106 w 1012806"/>
              <a:gd name="connsiteY36" fmla="*/ 84716 h 1232396"/>
              <a:gd name="connsiteX37" fmla="*/ 487873 w 1012806"/>
              <a:gd name="connsiteY37" fmla="*/ 97416 h 1232396"/>
              <a:gd name="connsiteX38" fmla="*/ 475173 w 1012806"/>
              <a:gd name="connsiteY38" fmla="*/ 105883 h 1232396"/>
              <a:gd name="connsiteX39" fmla="*/ 470939 w 1012806"/>
              <a:gd name="connsiteY39" fmla="*/ 118583 h 1232396"/>
              <a:gd name="connsiteX40" fmla="*/ 454006 w 1012806"/>
              <a:gd name="connsiteY40" fmla="*/ 143983 h 1232396"/>
              <a:gd name="connsiteX41" fmla="*/ 432839 w 1012806"/>
              <a:gd name="connsiteY41" fmla="*/ 169383 h 1232396"/>
              <a:gd name="connsiteX42" fmla="*/ 415906 w 1012806"/>
              <a:gd name="connsiteY42" fmla="*/ 194783 h 1232396"/>
              <a:gd name="connsiteX43" fmla="*/ 398973 w 1012806"/>
              <a:gd name="connsiteY43" fmla="*/ 220183 h 1232396"/>
              <a:gd name="connsiteX44" fmla="*/ 390506 w 1012806"/>
              <a:gd name="connsiteY44" fmla="*/ 232883 h 1232396"/>
              <a:gd name="connsiteX45" fmla="*/ 377806 w 1012806"/>
              <a:gd name="connsiteY45" fmla="*/ 245583 h 1232396"/>
              <a:gd name="connsiteX46" fmla="*/ 356639 w 1012806"/>
              <a:gd name="connsiteY46" fmla="*/ 283683 h 1232396"/>
              <a:gd name="connsiteX47" fmla="*/ 343939 w 1012806"/>
              <a:gd name="connsiteY47" fmla="*/ 292149 h 1232396"/>
              <a:gd name="connsiteX48" fmla="*/ 335473 w 1012806"/>
              <a:gd name="connsiteY48" fmla="*/ 317549 h 1232396"/>
              <a:gd name="connsiteX49" fmla="*/ 331239 w 1012806"/>
              <a:gd name="connsiteY49" fmla="*/ 330249 h 1232396"/>
              <a:gd name="connsiteX50" fmla="*/ 335473 w 1012806"/>
              <a:gd name="connsiteY50" fmla="*/ 355649 h 1232396"/>
              <a:gd name="connsiteX51" fmla="*/ 360873 w 1012806"/>
              <a:gd name="connsiteY51" fmla="*/ 364116 h 1232396"/>
              <a:gd name="connsiteX52" fmla="*/ 373573 w 1012806"/>
              <a:gd name="connsiteY52" fmla="*/ 368349 h 1232396"/>
              <a:gd name="connsiteX53" fmla="*/ 382039 w 1012806"/>
              <a:gd name="connsiteY53" fmla="*/ 381049 h 1232396"/>
              <a:gd name="connsiteX54" fmla="*/ 390506 w 1012806"/>
              <a:gd name="connsiteY54" fmla="*/ 453016 h 1232396"/>
              <a:gd name="connsiteX55" fmla="*/ 377806 w 1012806"/>
              <a:gd name="connsiteY55" fmla="*/ 465716 h 1232396"/>
              <a:gd name="connsiteX56" fmla="*/ 352406 w 1012806"/>
              <a:gd name="connsiteY56" fmla="*/ 482649 h 1232396"/>
              <a:gd name="connsiteX57" fmla="*/ 348173 w 1012806"/>
              <a:gd name="connsiteY57" fmla="*/ 495349 h 1232396"/>
              <a:gd name="connsiteX58" fmla="*/ 331239 w 1012806"/>
              <a:gd name="connsiteY58" fmla="*/ 520749 h 1232396"/>
              <a:gd name="connsiteX59" fmla="*/ 322773 w 1012806"/>
              <a:gd name="connsiteY59" fmla="*/ 533449 h 1232396"/>
              <a:gd name="connsiteX60" fmla="*/ 310073 w 1012806"/>
              <a:gd name="connsiteY60" fmla="*/ 546149 h 1232396"/>
              <a:gd name="connsiteX61" fmla="*/ 305839 w 1012806"/>
              <a:gd name="connsiteY61" fmla="*/ 558849 h 1232396"/>
              <a:gd name="connsiteX62" fmla="*/ 297373 w 1012806"/>
              <a:gd name="connsiteY62" fmla="*/ 571549 h 1232396"/>
              <a:gd name="connsiteX63" fmla="*/ 288906 w 1012806"/>
              <a:gd name="connsiteY63" fmla="*/ 596949 h 1232396"/>
              <a:gd name="connsiteX64" fmla="*/ 284673 w 1012806"/>
              <a:gd name="connsiteY64" fmla="*/ 609649 h 1232396"/>
              <a:gd name="connsiteX65" fmla="*/ 288906 w 1012806"/>
              <a:gd name="connsiteY65" fmla="*/ 673149 h 1232396"/>
              <a:gd name="connsiteX66" fmla="*/ 293139 w 1012806"/>
              <a:gd name="connsiteY66" fmla="*/ 745116 h 1232396"/>
              <a:gd name="connsiteX67" fmla="*/ 305839 w 1012806"/>
              <a:gd name="connsiteY67" fmla="*/ 770516 h 1232396"/>
              <a:gd name="connsiteX68" fmla="*/ 310073 w 1012806"/>
              <a:gd name="connsiteY68" fmla="*/ 783216 h 1232396"/>
              <a:gd name="connsiteX69" fmla="*/ 305839 w 1012806"/>
              <a:gd name="connsiteY69" fmla="*/ 829783 h 1232396"/>
              <a:gd name="connsiteX70" fmla="*/ 288906 w 1012806"/>
              <a:gd name="connsiteY70" fmla="*/ 855183 h 1232396"/>
              <a:gd name="connsiteX71" fmla="*/ 280439 w 1012806"/>
              <a:gd name="connsiteY71" fmla="*/ 880583 h 1232396"/>
              <a:gd name="connsiteX72" fmla="*/ 263506 w 1012806"/>
              <a:gd name="connsiteY72" fmla="*/ 905983 h 1232396"/>
              <a:gd name="connsiteX73" fmla="*/ 242339 w 1012806"/>
              <a:gd name="connsiteY73" fmla="*/ 944083 h 1232396"/>
              <a:gd name="connsiteX74" fmla="*/ 229639 w 1012806"/>
              <a:gd name="connsiteY74" fmla="*/ 948316 h 1232396"/>
              <a:gd name="connsiteX75" fmla="*/ 212706 w 1012806"/>
              <a:gd name="connsiteY75" fmla="*/ 973716 h 1232396"/>
              <a:gd name="connsiteX76" fmla="*/ 200006 w 1012806"/>
              <a:gd name="connsiteY76" fmla="*/ 1024516 h 1232396"/>
              <a:gd name="connsiteX77" fmla="*/ 191539 w 1012806"/>
              <a:gd name="connsiteY77" fmla="*/ 1037216 h 1232396"/>
              <a:gd name="connsiteX78" fmla="*/ 178839 w 1012806"/>
              <a:gd name="connsiteY78" fmla="*/ 1045683 h 1232396"/>
              <a:gd name="connsiteX79" fmla="*/ 170373 w 1012806"/>
              <a:gd name="connsiteY79" fmla="*/ 1058383 h 1232396"/>
              <a:gd name="connsiteX80" fmla="*/ 157673 w 1012806"/>
              <a:gd name="connsiteY80" fmla="*/ 1062616 h 1232396"/>
              <a:gd name="connsiteX81" fmla="*/ 140739 w 1012806"/>
              <a:gd name="connsiteY81" fmla="*/ 1079549 h 1232396"/>
              <a:gd name="connsiteX82" fmla="*/ 102639 w 1012806"/>
              <a:gd name="connsiteY82" fmla="*/ 1100716 h 1232396"/>
              <a:gd name="connsiteX83" fmla="*/ 89939 w 1012806"/>
              <a:gd name="connsiteY83" fmla="*/ 1109183 h 1232396"/>
              <a:gd name="connsiteX84" fmla="*/ 77239 w 1012806"/>
              <a:gd name="connsiteY84" fmla="*/ 1113416 h 1232396"/>
              <a:gd name="connsiteX85" fmla="*/ 64539 w 1012806"/>
              <a:gd name="connsiteY85" fmla="*/ 1126116 h 1232396"/>
              <a:gd name="connsiteX86" fmla="*/ 47606 w 1012806"/>
              <a:gd name="connsiteY86" fmla="*/ 1155749 h 1232396"/>
              <a:gd name="connsiteX87" fmla="*/ 43373 w 1012806"/>
              <a:gd name="connsiteY87" fmla="*/ 1168449 h 1232396"/>
              <a:gd name="connsiteX88" fmla="*/ 26439 w 1012806"/>
              <a:gd name="connsiteY88" fmla="*/ 1193849 h 1232396"/>
              <a:gd name="connsiteX89" fmla="*/ 9506 w 1012806"/>
              <a:gd name="connsiteY89" fmla="*/ 1219249 h 1232396"/>
              <a:gd name="connsiteX90" fmla="*/ 1039 w 1012806"/>
              <a:gd name="connsiteY90" fmla="*/ 1231949 h 1232396"/>
              <a:gd name="connsiteX91" fmla="*/ 13739 w 1012806"/>
              <a:gd name="connsiteY91" fmla="*/ 1223483 h 1232396"/>
              <a:gd name="connsiteX92" fmla="*/ 22206 w 1012806"/>
              <a:gd name="connsiteY92" fmla="*/ 1210783 h 1232396"/>
              <a:gd name="connsiteX93" fmla="*/ 47606 w 1012806"/>
              <a:gd name="connsiteY93" fmla="*/ 1202316 h 1232396"/>
              <a:gd name="connsiteX94" fmla="*/ 60306 w 1012806"/>
              <a:gd name="connsiteY94" fmla="*/ 1198083 h 1232396"/>
              <a:gd name="connsiteX95" fmla="*/ 73006 w 1012806"/>
              <a:gd name="connsiteY95" fmla="*/ 1193849 h 1232396"/>
              <a:gd name="connsiteX96" fmla="*/ 102639 w 1012806"/>
              <a:gd name="connsiteY96" fmla="*/ 1185383 h 1232396"/>
              <a:gd name="connsiteX97" fmla="*/ 115339 w 1012806"/>
              <a:gd name="connsiteY97" fmla="*/ 1176916 h 1232396"/>
              <a:gd name="connsiteX98" fmla="*/ 174606 w 1012806"/>
              <a:gd name="connsiteY98" fmla="*/ 1168449 h 1232396"/>
              <a:gd name="connsiteX99" fmla="*/ 191539 w 1012806"/>
              <a:gd name="connsiteY99" fmla="*/ 1164216 h 1232396"/>
              <a:gd name="connsiteX100" fmla="*/ 216939 w 1012806"/>
              <a:gd name="connsiteY100" fmla="*/ 1159983 h 1232396"/>
              <a:gd name="connsiteX101" fmla="*/ 267739 w 1012806"/>
              <a:gd name="connsiteY101" fmla="*/ 1134583 h 1232396"/>
              <a:gd name="connsiteX102" fmla="*/ 356639 w 1012806"/>
              <a:gd name="connsiteY102" fmla="*/ 1130349 h 1232396"/>
              <a:gd name="connsiteX103" fmla="*/ 382039 w 1012806"/>
              <a:gd name="connsiteY103" fmla="*/ 1121883 h 1232396"/>
              <a:gd name="connsiteX104" fmla="*/ 411673 w 1012806"/>
              <a:gd name="connsiteY104" fmla="*/ 1109183 h 1232396"/>
              <a:gd name="connsiteX105" fmla="*/ 424373 w 1012806"/>
              <a:gd name="connsiteY105" fmla="*/ 1092249 h 1232396"/>
              <a:gd name="connsiteX106" fmla="*/ 437073 w 1012806"/>
              <a:gd name="connsiteY106" fmla="*/ 1088016 h 1232396"/>
              <a:gd name="connsiteX107" fmla="*/ 458239 w 1012806"/>
              <a:gd name="connsiteY107" fmla="*/ 1066849 h 1232396"/>
              <a:gd name="connsiteX108" fmla="*/ 504806 w 1012806"/>
              <a:gd name="connsiteY108" fmla="*/ 1054149 h 1232396"/>
              <a:gd name="connsiteX109" fmla="*/ 517506 w 1012806"/>
              <a:gd name="connsiteY109" fmla="*/ 1049916 h 1232396"/>
              <a:gd name="connsiteX110" fmla="*/ 525973 w 1012806"/>
              <a:gd name="connsiteY110" fmla="*/ 1037216 h 1232396"/>
              <a:gd name="connsiteX111" fmla="*/ 538673 w 1012806"/>
              <a:gd name="connsiteY111" fmla="*/ 1032983 h 1232396"/>
              <a:gd name="connsiteX112" fmla="*/ 551373 w 1012806"/>
              <a:gd name="connsiteY112" fmla="*/ 1024516 h 1232396"/>
              <a:gd name="connsiteX113" fmla="*/ 631806 w 1012806"/>
              <a:gd name="connsiteY113" fmla="*/ 1020283 h 1232396"/>
              <a:gd name="connsiteX114" fmla="*/ 669906 w 1012806"/>
              <a:gd name="connsiteY114" fmla="*/ 1011816 h 123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012806" h="1232396">
                <a:moveTo>
                  <a:pt x="1012806" y="499583"/>
                </a:moveTo>
                <a:cubicBezTo>
                  <a:pt x="1011107" y="499340"/>
                  <a:pt x="967677" y="493694"/>
                  <a:pt x="962006" y="491116"/>
                </a:cubicBezTo>
                <a:cubicBezTo>
                  <a:pt x="952742" y="486905"/>
                  <a:pt x="945073" y="479827"/>
                  <a:pt x="936606" y="474183"/>
                </a:cubicBezTo>
                <a:lnTo>
                  <a:pt x="911206" y="457249"/>
                </a:lnTo>
                <a:cubicBezTo>
                  <a:pt x="906973" y="454427"/>
                  <a:pt x="903333" y="450392"/>
                  <a:pt x="898506" y="448783"/>
                </a:cubicBezTo>
                <a:cubicBezTo>
                  <a:pt x="894273" y="447372"/>
                  <a:pt x="889797" y="446545"/>
                  <a:pt x="885806" y="444549"/>
                </a:cubicBezTo>
                <a:cubicBezTo>
                  <a:pt x="856572" y="429932"/>
                  <a:pt x="891413" y="440661"/>
                  <a:pt x="856173" y="431849"/>
                </a:cubicBezTo>
                <a:cubicBezTo>
                  <a:pt x="851940" y="429027"/>
                  <a:pt x="848122" y="425449"/>
                  <a:pt x="843473" y="423383"/>
                </a:cubicBezTo>
                <a:cubicBezTo>
                  <a:pt x="835317" y="419758"/>
                  <a:pt x="818073" y="414916"/>
                  <a:pt x="818073" y="414916"/>
                </a:cubicBezTo>
                <a:cubicBezTo>
                  <a:pt x="815251" y="410683"/>
                  <a:pt x="813204" y="405814"/>
                  <a:pt x="809606" y="402216"/>
                </a:cubicBezTo>
                <a:cubicBezTo>
                  <a:pt x="806008" y="398618"/>
                  <a:pt x="800084" y="397722"/>
                  <a:pt x="796906" y="393749"/>
                </a:cubicBezTo>
                <a:cubicBezTo>
                  <a:pt x="794118" y="390264"/>
                  <a:pt x="794669" y="385040"/>
                  <a:pt x="792673" y="381049"/>
                </a:cubicBezTo>
                <a:cubicBezTo>
                  <a:pt x="790398" y="376498"/>
                  <a:pt x="787463" y="372258"/>
                  <a:pt x="784206" y="368349"/>
                </a:cubicBezTo>
                <a:cubicBezTo>
                  <a:pt x="751048" y="328560"/>
                  <a:pt x="797369" y="394443"/>
                  <a:pt x="754573" y="330249"/>
                </a:cubicBezTo>
                <a:lnTo>
                  <a:pt x="737639" y="304849"/>
                </a:lnTo>
                <a:cubicBezTo>
                  <a:pt x="734817" y="300616"/>
                  <a:pt x="730782" y="296976"/>
                  <a:pt x="729173" y="292149"/>
                </a:cubicBezTo>
                <a:lnTo>
                  <a:pt x="716473" y="254049"/>
                </a:lnTo>
                <a:cubicBezTo>
                  <a:pt x="715062" y="249816"/>
                  <a:pt x="714714" y="245062"/>
                  <a:pt x="712239" y="241349"/>
                </a:cubicBezTo>
                <a:lnTo>
                  <a:pt x="703773" y="228649"/>
                </a:lnTo>
                <a:cubicBezTo>
                  <a:pt x="694082" y="180203"/>
                  <a:pt x="695094" y="194013"/>
                  <a:pt x="703773" y="110116"/>
                </a:cubicBezTo>
                <a:cubicBezTo>
                  <a:pt x="704691" y="101239"/>
                  <a:pt x="707288" y="92142"/>
                  <a:pt x="712239" y="84716"/>
                </a:cubicBezTo>
                <a:lnTo>
                  <a:pt x="720706" y="72016"/>
                </a:lnTo>
                <a:cubicBezTo>
                  <a:pt x="722064" y="66584"/>
                  <a:pt x="726134" y="48461"/>
                  <a:pt x="729173" y="42383"/>
                </a:cubicBezTo>
                <a:cubicBezTo>
                  <a:pt x="731448" y="37832"/>
                  <a:pt x="735573" y="34332"/>
                  <a:pt x="737639" y="29683"/>
                </a:cubicBezTo>
                <a:cubicBezTo>
                  <a:pt x="741264" y="21527"/>
                  <a:pt x="746106" y="4283"/>
                  <a:pt x="746106" y="4283"/>
                </a:cubicBezTo>
                <a:cubicBezTo>
                  <a:pt x="741873" y="2872"/>
                  <a:pt x="737841" y="-444"/>
                  <a:pt x="733406" y="49"/>
                </a:cubicBezTo>
                <a:cubicBezTo>
                  <a:pt x="724536" y="1034"/>
                  <a:pt x="716757" y="6766"/>
                  <a:pt x="708006" y="8516"/>
                </a:cubicBezTo>
                <a:lnTo>
                  <a:pt x="686839" y="12749"/>
                </a:lnTo>
                <a:cubicBezTo>
                  <a:pt x="678394" y="14285"/>
                  <a:pt x="669818" y="15121"/>
                  <a:pt x="661439" y="16983"/>
                </a:cubicBezTo>
                <a:cubicBezTo>
                  <a:pt x="657083" y="17951"/>
                  <a:pt x="653068" y="20134"/>
                  <a:pt x="648739" y="21216"/>
                </a:cubicBezTo>
                <a:cubicBezTo>
                  <a:pt x="641759" y="22961"/>
                  <a:pt x="634553" y="23704"/>
                  <a:pt x="627573" y="25449"/>
                </a:cubicBezTo>
                <a:cubicBezTo>
                  <a:pt x="609861" y="29877"/>
                  <a:pt x="618540" y="30747"/>
                  <a:pt x="597939" y="33916"/>
                </a:cubicBezTo>
                <a:cubicBezTo>
                  <a:pt x="585309" y="35859"/>
                  <a:pt x="572539" y="36738"/>
                  <a:pt x="559839" y="38149"/>
                </a:cubicBezTo>
                <a:cubicBezTo>
                  <a:pt x="549512" y="41592"/>
                  <a:pt x="542644" y="42644"/>
                  <a:pt x="534439" y="50849"/>
                </a:cubicBezTo>
                <a:cubicBezTo>
                  <a:pt x="515289" y="69999"/>
                  <a:pt x="537999" y="59540"/>
                  <a:pt x="513273" y="67783"/>
                </a:cubicBezTo>
                <a:cubicBezTo>
                  <a:pt x="510451" y="72016"/>
                  <a:pt x="508779" y="77305"/>
                  <a:pt x="504806" y="80483"/>
                </a:cubicBezTo>
                <a:cubicBezTo>
                  <a:pt x="501321" y="83271"/>
                  <a:pt x="495261" y="81561"/>
                  <a:pt x="492106" y="84716"/>
                </a:cubicBezTo>
                <a:cubicBezTo>
                  <a:pt x="488951" y="87871"/>
                  <a:pt x="490661" y="93931"/>
                  <a:pt x="487873" y="97416"/>
                </a:cubicBezTo>
                <a:cubicBezTo>
                  <a:pt x="484695" y="101389"/>
                  <a:pt x="479406" y="103061"/>
                  <a:pt x="475173" y="105883"/>
                </a:cubicBezTo>
                <a:cubicBezTo>
                  <a:pt x="473762" y="110116"/>
                  <a:pt x="473106" y="114682"/>
                  <a:pt x="470939" y="118583"/>
                </a:cubicBezTo>
                <a:cubicBezTo>
                  <a:pt x="465997" y="127478"/>
                  <a:pt x="461201" y="136788"/>
                  <a:pt x="454006" y="143983"/>
                </a:cubicBezTo>
                <a:cubicBezTo>
                  <a:pt x="437708" y="160281"/>
                  <a:pt x="444627" y="151702"/>
                  <a:pt x="432839" y="169383"/>
                </a:cubicBezTo>
                <a:cubicBezTo>
                  <a:pt x="424743" y="193672"/>
                  <a:pt x="434404" y="171000"/>
                  <a:pt x="415906" y="194783"/>
                </a:cubicBezTo>
                <a:cubicBezTo>
                  <a:pt x="409659" y="202815"/>
                  <a:pt x="404617" y="211716"/>
                  <a:pt x="398973" y="220183"/>
                </a:cubicBezTo>
                <a:cubicBezTo>
                  <a:pt x="396151" y="224416"/>
                  <a:pt x="394104" y="229285"/>
                  <a:pt x="390506" y="232883"/>
                </a:cubicBezTo>
                <a:lnTo>
                  <a:pt x="377806" y="245583"/>
                </a:lnTo>
                <a:cubicBezTo>
                  <a:pt x="373395" y="258818"/>
                  <a:pt x="369117" y="275365"/>
                  <a:pt x="356639" y="283683"/>
                </a:cubicBezTo>
                <a:lnTo>
                  <a:pt x="343939" y="292149"/>
                </a:lnTo>
                <a:lnTo>
                  <a:pt x="335473" y="317549"/>
                </a:lnTo>
                <a:lnTo>
                  <a:pt x="331239" y="330249"/>
                </a:lnTo>
                <a:cubicBezTo>
                  <a:pt x="332650" y="338716"/>
                  <a:pt x="329821" y="349189"/>
                  <a:pt x="335473" y="355649"/>
                </a:cubicBezTo>
                <a:cubicBezTo>
                  <a:pt x="341350" y="362365"/>
                  <a:pt x="352406" y="361294"/>
                  <a:pt x="360873" y="364116"/>
                </a:cubicBezTo>
                <a:lnTo>
                  <a:pt x="373573" y="368349"/>
                </a:lnTo>
                <a:cubicBezTo>
                  <a:pt x="376395" y="372582"/>
                  <a:pt x="378442" y="377451"/>
                  <a:pt x="382039" y="381049"/>
                </a:cubicBezTo>
                <a:cubicBezTo>
                  <a:pt x="408457" y="407468"/>
                  <a:pt x="411475" y="358653"/>
                  <a:pt x="390506" y="453016"/>
                </a:cubicBezTo>
                <a:cubicBezTo>
                  <a:pt x="389207" y="458860"/>
                  <a:pt x="382532" y="462040"/>
                  <a:pt x="377806" y="465716"/>
                </a:cubicBezTo>
                <a:cubicBezTo>
                  <a:pt x="369774" y="471963"/>
                  <a:pt x="352406" y="482649"/>
                  <a:pt x="352406" y="482649"/>
                </a:cubicBezTo>
                <a:cubicBezTo>
                  <a:pt x="350995" y="486882"/>
                  <a:pt x="350340" y="491448"/>
                  <a:pt x="348173" y="495349"/>
                </a:cubicBezTo>
                <a:cubicBezTo>
                  <a:pt x="343231" y="504244"/>
                  <a:pt x="336884" y="512282"/>
                  <a:pt x="331239" y="520749"/>
                </a:cubicBezTo>
                <a:cubicBezTo>
                  <a:pt x="328417" y="524982"/>
                  <a:pt x="326371" y="529851"/>
                  <a:pt x="322773" y="533449"/>
                </a:cubicBezTo>
                <a:lnTo>
                  <a:pt x="310073" y="546149"/>
                </a:lnTo>
                <a:cubicBezTo>
                  <a:pt x="308662" y="550382"/>
                  <a:pt x="307835" y="554858"/>
                  <a:pt x="305839" y="558849"/>
                </a:cubicBezTo>
                <a:cubicBezTo>
                  <a:pt x="303564" y="563400"/>
                  <a:pt x="299439" y="566900"/>
                  <a:pt x="297373" y="571549"/>
                </a:cubicBezTo>
                <a:cubicBezTo>
                  <a:pt x="293748" y="579705"/>
                  <a:pt x="291728" y="588482"/>
                  <a:pt x="288906" y="596949"/>
                </a:cubicBezTo>
                <a:lnTo>
                  <a:pt x="284673" y="609649"/>
                </a:lnTo>
                <a:cubicBezTo>
                  <a:pt x="286084" y="630816"/>
                  <a:pt x="287583" y="651977"/>
                  <a:pt x="288906" y="673149"/>
                </a:cubicBezTo>
                <a:cubicBezTo>
                  <a:pt x="290405" y="697133"/>
                  <a:pt x="290748" y="721205"/>
                  <a:pt x="293139" y="745116"/>
                </a:cubicBezTo>
                <a:cubicBezTo>
                  <a:pt x="294469" y="758413"/>
                  <a:pt x="300044" y="758925"/>
                  <a:pt x="305839" y="770516"/>
                </a:cubicBezTo>
                <a:cubicBezTo>
                  <a:pt x="307835" y="774507"/>
                  <a:pt x="308662" y="778983"/>
                  <a:pt x="310073" y="783216"/>
                </a:cubicBezTo>
                <a:cubicBezTo>
                  <a:pt x="308662" y="798738"/>
                  <a:pt x="310237" y="814830"/>
                  <a:pt x="305839" y="829783"/>
                </a:cubicBezTo>
                <a:cubicBezTo>
                  <a:pt x="302968" y="839545"/>
                  <a:pt x="288906" y="855183"/>
                  <a:pt x="288906" y="855183"/>
                </a:cubicBezTo>
                <a:cubicBezTo>
                  <a:pt x="286084" y="863650"/>
                  <a:pt x="285389" y="873157"/>
                  <a:pt x="280439" y="880583"/>
                </a:cubicBezTo>
                <a:lnTo>
                  <a:pt x="263506" y="905983"/>
                </a:lnTo>
                <a:cubicBezTo>
                  <a:pt x="259779" y="917166"/>
                  <a:pt x="253258" y="940444"/>
                  <a:pt x="242339" y="944083"/>
                </a:cubicBezTo>
                <a:lnTo>
                  <a:pt x="229639" y="948316"/>
                </a:lnTo>
                <a:cubicBezTo>
                  <a:pt x="223995" y="956783"/>
                  <a:pt x="214379" y="963679"/>
                  <a:pt x="212706" y="973716"/>
                </a:cubicBezTo>
                <a:cubicBezTo>
                  <a:pt x="210590" y="986413"/>
                  <a:pt x="207461" y="1013334"/>
                  <a:pt x="200006" y="1024516"/>
                </a:cubicBezTo>
                <a:cubicBezTo>
                  <a:pt x="197184" y="1028749"/>
                  <a:pt x="195137" y="1033618"/>
                  <a:pt x="191539" y="1037216"/>
                </a:cubicBezTo>
                <a:cubicBezTo>
                  <a:pt x="187941" y="1040814"/>
                  <a:pt x="183072" y="1042861"/>
                  <a:pt x="178839" y="1045683"/>
                </a:cubicBezTo>
                <a:cubicBezTo>
                  <a:pt x="176017" y="1049916"/>
                  <a:pt x="174346" y="1055205"/>
                  <a:pt x="170373" y="1058383"/>
                </a:cubicBezTo>
                <a:cubicBezTo>
                  <a:pt x="166889" y="1061171"/>
                  <a:pt x="160828" y="1059461"/>
                  <a:pt x="157673" y="1062616"/>
                </a:cubicBezTo>
                <a:cubicBezTo>
                  <a:pt x="135094" y="1085193"/>
                  <a:pt x="174605" y="1068261"/>
                  <a:pt x="140739" y="1079549"/>
                </a:cubicBezTo>
                <a:cubicBezTo>
                  <a:pt x="111626" y="1098958"/>
                  <a:pt x="124993" y="1093265"/>
                  <a:pt x="102639" y="1100716"/>
                </a:cubicBezTo>
                <a:cubicBezTo>
                  <a:pt x="98406" y="1103538"/>
                  <a:pt x="94490" y="1106908"/>
                  <a:pt x="89939" y="1109183"/>
                </a:cubicBezTo>
                <a:cubicBezTo>
                  <a:pt x="85948" y="1111179"/>
                  <a:pt x="80952" y="1110941"/>
                  <a:pt x="77239" y="1113416"/>
                </a:cubicBezTo>
                <a:cubicBezTo>
                  <a:pt x="72258" y="1116737"/>
                  <a:pt x="68772" y="1121883"/>
                  <a:pt x="64539" y="1126116"/>
                </a:cubicBezTo>
                <a:cubicBezTo>
                  <a:pt x="55586" y="1161929"/>
                  <a:pt x="67783" y="1125483"/>
                  <a:pt x="47606" y="1155749"/>
                </a:cubicBezTo>
                <a:cubicBezTo>
                  <a:pt x="45131" y="1159462"/>
                  <a:pt x="45540" y="1164548"/>
                  <a:pt x="43373" y="1168449"/>
                </a:cubicBezTo>
                <a:cubicBezTo>
                  <a:pt x="38431" y="1177344"/>
                  <a:pt x="32084" y="1185382"/>
                  <a:pt x="26439" y="1193849"/>
                </a:cubicBezTo>
                <a:lnTo>
                  <a:pt x="9506" y="1219249"/>
                </a:lnTo>
                <a:cubicBezTo>
                  <a:pt x="6684" y="1223482"/>
                  <a:pt x="-3194" y="1234771"/>
                  <a:pt x="1039" y="1231949"/>
                </a:cubicBezTo>
                <a:lnTo>
                  <a:pt x="13739" y="1223483"/>
                </a:lnTo>
                <a:cubicBezTo>
                  <a:pt x="16561" y="1219250"/>
                  <a:pt x="17891" y="1213480"/>
                  <a:pt x="22206" y="1210783"/>
                </a:cubicBezTo>
                <a:cubicBezTo>
                  <a:pt x="29774" y="1206053"/>
                  <a:pt x="39139" y="1205138"/>
                  <a:pt x="47606" y="1202316"/>
                </a:cubicBezTo>
                <a:lnTo>
                  <a:pt x="60306" y="1198083"/>
                </a:lnTo>
                <a:cubicBezTo>
                  <a:pt x="64539" y="1196672"/>
                  <a:pt x="68677" y="1194931"/>
                  <a:pt x="73006" y="1193849"/>
                </a:cubicBezTo>
                <a:cubicBezTo>
                  <a:pt x="94268" y="1188534"/>
                  <a:pt x="84419" y="1191456"/>
                  <a:pt x="102639" y="1185383"/>
                </a:cubicBezTo>
                <a:cubicBezTo>
                  <a:pt x="106872" y="1182561"/>
                  <a:pt x="110788" y="1179191"/>
                  <a:pt x="115339" y="1176916"/>
                </a:cubicBezTo>
                <a:cubicBezTo>
                  <a:pt x="131625" y="1168773"/>
                  <a:pt x="162717" y="1169530"/>
                  <a:pt x="174606" y="1168449"/>
                </a:cubicBezTo>
                <a:cubicBezTo>
                  <a:pt x="180250" y="1167038"/>
                  <a:pt x="185834" y="1165357"/>
                  <a:pt x="191539" y="1164216"/>
                </a:cubicBezTo>
                <a:cubicBezTo>
                  <a:pt x="199956" y="1162533"/>
                  <a:pt x="209016" y="1163284"/>
                  <a:pt x="216939" y="1159983"/>
                </a:cubicBezTo>
                <a:cubicBezTo>
                  <a:pt x="241064" y="1149931"/>
                  <a:pt x="240316" y="1135889"/>
                  <a:pt x="267739" y="1134583"/>
                </a:cubicBezTo>
                <a:lnTo>
                  <a:pt x="356639" y="1130349"/>
                </a:lnTo>
                <a:cubicBezTo>
                  <a:pt x="365106" y="1127527"/>
                  <a:pt x="374613" y="1126834"/>
                  <a:pt x="382039" y="1121883"/>
                </a:cubicBezTo>
                <a:cubicBezTo>
                  <a:pt x="399580" y="1110188"/>
                  <a:pt x="389803" y="1114650"/>
                  <a:pt x="411673" y="1109183"/>
                </a:cubicBezTo>
                <a:cubicBezTo>
                  <a:pt x="415906" y="1103538"/>
                  <a:pt x="418953" y="1096766"/>
                  <a:pt x="424373" y="1092249"/>
                </a:cubicBezTo>
                <a:cubicBezTo>
                  <a:pt x="427801" y="1089392"/>
                  <a:pt x="433589" y="1090804"/>
                  <a:pt x="437073" y="1088016"/>
                </a:cubicBezTo>
                <a:cubicBezTo>
                  <a:pt x="460003" y="1069672"/>
                  <a:pt x="429664" y="1079549"/>
                  <a:pt x="458239" y="1066849"/>
                </a:cubicBezTo>
                <a:cubicBezTo>
                  <a:pt x="481585" y="1056473"/>
                  <a:pt x="482048" y="1059839"/>
                  <a:pt x="504806" y="1054149"/>
                </a:cubicBezTo>
                <a:cubicBezTo>
                  <a:pt x="509135" y="1053067"/>
                  <a:pt x="513273" y="1051327"/>
                  <a:pt x="517506" y="1049916"/>
                </a:cubicBezTo>
                <a:cubicBezTo>
                  <a:pt x="520328" y="1045683"/>
                  <a:pt x="522000" y="1040394"/>
                  <a:pt x="525973" y="1037216"/>
                </a:cubicBezTo>
                <a:cubicBezTo>
                  <a:pt x="529458" y="1034428"/>
                  <a:pt x="534682" y="1034979"/>
                  <a:pt x="538673" y="1032983"/>
                </a:cubicBezTo>
                <a:cubicBezTo>
                  <a:pt x="543224" y="1030708"/>
                  <a:pt x="546332" y="1025203"/>
                  <a:pt x="551373" y="1024516"/>
                </a:cubicBezTo>
                <a:cubicBezTo>
                  <a:pt x="577975" y="1020888"/>
                  <a:pt x="604995" y="1021694"/>
                  <a:pt x="631806" y="1020283"/>
                </a:cubicBezTo>
                <a:cubicBezTo>
                  <a:pt x="661222" y="1010477"/>
                  <a:pt x="648281" y="1011816"/>
                  <a:pt x="669906" y="1011816"/>
                </a:cubicBezTo>
              </a:path>
            </a:pathLst>
          </a:custGeom>
          <a:noFill/>
          <a:ln w="57150">
            <a:solidFill>
              <a:srgbClr val="FF66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ihandform: Form 6">
            <a:extLst>
              <a:ext uri="{FF2B5EF4-FFF2-40B4-BE49-F238E27FC236}">
                <a16:creationId xmlns:a16="http://schemas.microsoft.com/office/drawing/2014/main" id="{DDC43BBE-266B-4C53-AA59-68CDF917704A}"/>
              </a:ext>
            </a:extLst>
          </p:cNvPr>
          <p:cNvSpPr/>
          <p:nvPr/>
        </p:nvSpPr>
        <p:spPr>
          <a:xfrm>
            <a:off x="6286500" y="4991097"/>
            <a:ext cx="1198033" cy="554570"/>
          </a:xfrm>
          <a:custGeom>
            <a:avLst/>
            <a:gdLst>
              <a:gd name="connsiteX0" fmla="*/ 533400 w 1198033"/>
              <a:gd name="connsiteY0" fmla="*/ 220136 h 554570"/>
              <a:gd name="connsiteX1" fmla="*/ 512233 w 1198033"/>
              <a:gd name="connsiteY1" fmla="*/ 232836 h 554570"/>
              <a:gd name="connsiteX2" fmla="*/ 503767 w 1198033"/>
              <a:gd name="connsiteY2" fmla="*/ 245536 h 554570"/>
              <a:gd name="connsiteX3" fmla="*/ 491067 w 1198033"/>
              <a:gd name="connsiteY3" fmla="*/ 258236 h 554570"/>
              <a:gd name="connsiteX4" fmla="*/ 482600 w 1198033"/>
              <a:gd name="connsiteY4" fmla="*/ 270936 h 554570"/>
              <a:gd name="connsiteX5" fmla="*/ 469900 w 1198033"/>
              <a:gd name="connsiteY5" fmla="*/ 275170 h 554570"/>
              <a:gd name="connsiteX6" fmla="*/ 457200 w 1198033"/>
              <a:gd name="connsiteY6" fmla="*/ 283636 h 554570"/>
              <a:gd name="connsiteX7" fmla="*/ 444500 w 1198033"/>
              <a:gd name="connsiteY7" fmla="*/ 309036 h 554570"/>
              <a:gd name="connsiteX8" fmla="*/ 436033 w 1198033"/>
              <a:gd name="connsiteY8" fmla="*/ 338670 h 554570"/>
              <a:gd name="connsiteX9" fmla="*/ 410633 w 1198033"/>
              <a:gd name="connsiteY9" fmla="*/ 355603 h 554570"/>
              <a:gd name="connsiteX10" fmla="*/ 372533 w 1198033"/>
              <a:gd name="connsiteY10" fmla="*/ 372536 h 554570"/>
              <a:gd name="connsiteX11" fmla="*/ 359833 w 1198033"/>
              <a:gd name="connsiteY11" fmla="*/ 376770 h 554570"/>
              <a:gd name="connsiteX12" fmla="*/ 313267 w 1198033"/>
              <a:gd name="connsiteY12" fmla="*/ 381003 h 554570"/>
              <a:gd name="connsiteX13" fmla="*/ 287867 w 1198033"/>
              <a:gd name="connsiteY13" fmla="*/ 397936 h 554570"/>
              <a:gd name="connsiteX14" fmla="*/ 262467 w 1198033"/>
              <a:gd name="connsiteY14" fmla="*/ 436036 h 554570"/>
              <a:gd name="connsiteX15" fmla="*/ 241300 w 1198033"/>
              <a:gd name="connsiteY15" fmla="*/ 461436 h 554570"/>
              <a:gd name="connsiteX16" fmla="*/ 228600 w 1198033"/>
              <a:gd name="connsiteY16" fmla="*/ 465670 h 554570"/>
              <a:gd name="connsiteX17" fmla="*/ 190500 w 1198033"/>
              <a:gd name="connsiteY17" fmla="*/ 499536 h 554570"/>
              <a:gd name="connsiteX18" fmla="*/ 182033 w 1198033"/>
              <a:gd name="connsiteY18" fmla="*/ 512236 h 554570"/>
              <a:gd name="connsiteX19" fmla="*/ 156633 w 1198033"/>
              <a:gd name="connsiteY19" fmla="*/ 520703 h 554570"/>
              <a:gd name="connsiteX20" fmla="*/ 0 w 1198033"/>
              <a:gd name="connsiteY20" fmla="*/ 529170 h 554570"/>
              <a:gd name="connsiteX21" fmla="*/ 12700 w 1198033"/>
              <a:gd name="connsiteY21" fmla="*/ 537636 h 554570"/>
              <a:gd name="connsiteX22" fmla="*/ 21167 w 1198033"/>
              <a:gd name="connsiteY22" fmla="*/ 550336 h 554570"/>
              <a:gd name="connsiteX23" fmla="*/ 33867 w 1198033"/>
              <a:gd name="connsiteY23" fmla="*/ 554570 h 554570"/>
              <a:gd name="connsiteX24" fmla="*/ 148167 w 1198033"/>
              <a:gd name="connsiteY24" fmla="*/ 550336 h 554570"/>
              <a:gd name="connsiteX25" fmla="*/ 182033 w 1198033"/>
              <a:gd name="connsiteY25" fmla="*/ 546103 h 554570"/>
              <a:gd name="connsiteX26" fmla="*/ 292100 w 1198033"/>
              <a:gd name="connsiteY26" fmla="*/ 541870 h 554570"/>
              <a:gd name="connsiteX27" fmla="*/ 334433 w 1198033"/>
              <a:gd name="connsiteY27" fmla="*/ 533403 h 554570"/>
              <a:gd name="connsiteX28" fmla="*/ 364067 w 1198033"/>
              <a:gd name="connsiteY28" fmla="*/ 520703 h 554570"/>
              <a:gd name="connsiteX29" fmla="*/ 389467 w 1198033"/>
              <a:gd name="connsiteY29" fmla="*/ 503770 h 554570"/>
              <a:gd name="connsiteX30" fmla="*/ 478367 w 1198033"/>
              <a:gd name="connsiteY30" fmla="*/ 491070 h 554570"/>
              <a:gd name="connsiteX31" fmla="*/ 520700 w 1198033"/>
              <a:gd name="connsiteY31" fmla="*/ 478370 h 554570"/>
              <a:gd name="connsiteX32" fmla="*/ 533400 w 1198033"/>
              <a:gd name="connsiteY32" fmla="*/ 474136 h 554570"/>
              <a:gd name="connsiteX33" fmla="*/ 546100 w 1198033"/>
              <a:gd name="connsiteY33" fmla="*/ 469903 h 554570"/>
              <a:gd name="connsiteX34" fmla="*/ 571500 w 1198033"/>
              <a:gd name="connsiteY34" fmla="*/ 448736 h 554570"/>
              <a:gd name="connsiteX35" fmla="*/ 584200 w 1198033"/>
              <a:gd name="connsiteY35" fmla="*/ 444503 h 554570"/>
              <a:gd name="connsiteX36" fmla="*/ 609600 w 1198033"/>
              <a:gd name="connsiteY36" fmla="*/ 427570 h 554570"/>
              <a:gd name="connsiteX37" fmla="*/ 622300 w 1198033"/>
              <a:gd name="connsiteY37" fmla="*/ 419103 h 554570"/>
              <a:gd name="connsiteX38" fmla="*/ 635000 w 1198033"/>
              <a:gd name="connsiteY38" fmla="*/ 414870 h 554570"/>
              <a:gd name="connsiteX39" fmla="*/ 647700 w 1198033"/>
              <a:gd name="connsiteY39" fmla="*/ 406403 h 554570"/>
              <a:gd name="connsiteX40" fmla="*/ 668867 w 1198033"/>
              <a:gd name="connsiteY40" fmla="*/ 402170 h 554570"/>
              <a:gd name="connsiteX41" fmla="*/ 681567 w 1198033"/>
              <a:gd name="connsiteY41" fmla="*/ 385236 h 554570"/>
              <a:gd name="connsiteX42" fmla="*/ 711200 w 1198033"/>
              <a:gd name="connsiteY42" fmla="*/ 364070 h 554570"/>
              <a:gd name="connsiteX43" fmla="*/ 723900 w 1198033"/>
              <a:gd name="connsiteY43" fmla="*/ 359836 h 554570"/>
              <a:gd name="connsiteX44" fmla="*/ 762000 w 1198033"/>
              <a:gd name="connsiteY44" fmla="*/ 338670 h 554570"/>
              <a:gd name="connsiteX45" fmla="*/ 783167 w 1198033"/>
              <a:gd name="connsiteY45" fmla="*/ 321736 h 554570"/>
              <a:gd name="connsiteX46" fmla="*/ 804333 w 1198033"/>
              <a:gd name="connsiteY46" fmla="*/ 304803 h 554570"/>
              <a:gd name="connsiteX47" fmla="*/ 842433 w 1198033"/>
              <a:gd name="connsiteY47" fmla="*/ 279403 h 554570"/>
              <a:gd name="connsiteX48" fmla="*/ 855133 w 1198033"/>
              <a:gd name="connsiteY48" fmla="*/ 270936 h 554570"/>
              <a:gd name="connsiteX49" fmla="*/ 863600 w 1198033"/>
              <a:gd name="connsiteY49" fmla="*/ 258236 h 554570"/>
              <a:gd name="connsiteX50" fmla="*/ 901700 w 1198033"/>
              <a:gd name="connsiteY50" fmla="*/ 237070 h 554570"/>
              <a:gd name="connsiteX51" fmla="*/ 914400 w 1198033"/>
              <a:gd name="connsiteY51" fmla="*/ 228603 h 554570"/>
              <a:gd name="connsiteX52" fmla="*/ 922867 w 1198033"/>
              <a:gd name="connsiteY52" fmla="*/ 215903 h 554570"/>
              <a:gd name="connsiteX53" fmla="*/ 935567 w 1198033"/>
              <a:gd name="connsiteY53" fmla="*/ 211670 h 554570"/>
              <a:gd name="connsiteX54" fmla="*/ 973667 w 1198033"/>
              <a:gd name="connsiteY54" fmla="*/ 186270 h 554570"/>
              <a:gd name="connsiteX55" fmla="*/ 986367 w 1198033"/>
              <a:gd name="connsiteY55" fmla="*/ 177803 h 554570"/>
              <a:gd name="connsiteX56" fmla="*/ 1003300 w 1198033"/>
              <a:gd name="connsiteY56" fmla="*/ 152403 h 554570"/>
              <a:gd name="connsiteX57" fmla="*/ 1011767 w 1198033"/>
              <a:gd name="connsiteY57" fmla="*/ 139703 h 554570"/>
              <a:gd name="connsiteX58" fmla="*/ 1024467 w 1198033"/>
              <a:gd name="connsiteY58" fmla="*/ 135470 h 554570"/>
              <a:gd name="connsiteX59" fmla="*/ 1041400 w 1198033"/>
              <a:gd name="connsiteY59" fmla="*/ 114303 h 554570"/>
              <a:gd name="connsiteX60" fmla="*/ 1049867 w 1198033"/>
              <a:gd name="connsiteY60" fmla="*/ 101603 h 554570"/>
              <a:gd name="connsiteX61" fmla="*/ 1075267 w 1198033"/>
              <a:gd name="connsiteY61" fmla="*/ 84670 h 554570"/>
              <a:gd name="connsiteX62" fmla="*/ 1087967 w 1198033"/>
              <a:gd name="connsiteY62" fmla="*/ 71970 h 554570"/>
              <a:gd name="connsiteX63" fmla="*/ 1100667 w 1198033"/>
              <a:gd name="connsiteY63" fmla="*/ 67736 h 554570"/>
              <a:gd name="connsiteX64" fmla="*/ 1126067 w 1198033"/>
              <a:gd name="connsiteY64" fmla="*/ 50803 h 554570"/>
              <a:gd name="connsiteX65" fmla="*/ 1138767 w 1198033"/>
              <a:gd name="connsiteY65" fmla="*/ 42336 h 554570"/>
              <a:gd name="connsiteX66" fmla="*/ 1159933 w 1198033"/>
              <a:gd name="connsiteY66" fmla="*/ 21170 h 554570"/>
              <a:gd name="connsiteX67" fmla="*/ 1168400 w 1198033"/>
              <a:gd name="connsiteY67" fmla="*/ 8470 h 554570"/>
              <a:gd name="connsiteX68" fmla="*/ 1198033 w 1198033"/>
              <a:gd name="connsiteY68" fmla="*/ 3 h 5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98033" h="554570">
                <a:moveTo>
                  <a:pt x="533400" y="220136"/>
                </a:moveTo>
                <a:cubicBezTo>
                  <a:pt x="526344" y="224369"/>
                  <a:pt x="518480" y="227481"/>
                  <a:pt x="512233" y="232836"/>
                </a:cubicBezTo>
                <a:cubicBezTo>
                  <a:pt x="508370" y="236147"/>
                  <a:pt x="507024" y="241627"/>
                  <a:pt x="503767" y="245536"/>
                </a:cubicBezTo>
                <a:cubicBezTo>
                  <a:pt x="499934" y="250135"/>
                  <a:pt x="494900" y="253637"/>
                  <a:pt x="491067" y="258236"/>
                </a:cubicBezTo>
                <a:cubicBezTo>
                  <a:pt x="487810" y="262145"/>
                  <a:pt x="486573" y="267758"/>
                  <a:pt x="482600" y="270936"/>
                </a:cubicBezTo>
                <a:cubicBezTo>
                  <a:pt x="479115" y="273724"/>
                  <a:pt x="473891" y="273174"/>
                  <a:pt x="469900" y="275170"/>
                </a:cubicBezTo>
                <a:cubicBezTo>
                  <a:pt x="465349" y="277445"/>
                  <a:pt x="461433" y="280814"/>
                  <a:pt x="457200" y="283636"/>
                </a:cubicBezTo>
                <a:cubicBezTo>
                  <a:pt x="447923" y="297551"/>
                  <a:pt x="448881" y="293700"/>
                  <a:pt x="444500" y="309036"/>
                </a:cubicBezTo>
                <a:cubicBezTo>
                  <a:pt x="444455" y="309193"/>
                  <a:pt x="438065" y="336638"/>
                  <a:pt x="436033" y="338670"/>
                </a:cubicBezTo>
                <a:cubicBezTo>
                  <a:pt x="428838" y="345865"/>
                  <a:pt x="419100" y="349959"/>
                  <a:pt x="410633" y="355603"/>
                </a:cubicBezTo>
                <a:cubicBezTo>
                  <a:pt x="390504" y="369022"/>
                  <a:pt x="402765" y="362459"/>
                  <a:pt x="372533" y="372536"/>
                </a:cubicBezTo>
                <a:cubicBezTo>
                  <a:pt x="368300" y="373947"/>
                  <a:pt x="364277" y="376366"/>
                  <a:pt x="359833" y="376770"/>
                </a:cubicBezTo>
                <a:lnTo>
                  <a:pt x="313267" y="381003"/>
                </a:lnTo>
                <a:cubicBezTo>
                  <a:pt x="304800" y="386647"/>
                  <a:pt x="293512" y="389469"/>
                  <a:pt x="287867" y="397936"/>
                </a:cubicBezTo>
                <a:lnTo>
                  <a:pt x="262467" y="436036"/>
                </a:lnTo>
                <a:cubicBezTo>
                  <a:pt x="256220" y="445407"/>
                  <a:pt x="251078" y="454917"/>
                  <a:pt x="241300" y="461436"/>
                </a:cubicBezTo>
                <a:cubicBezTo>
                  <a:pt x="237587" y="463911"/>
                  <a:pt x="232833" y="464259"/>
                  <a:pt x="228600" y="465670"/>
                </a:cubicBezTo>
                <a:cubicBezTo>
                  <a:pt x="199602" y="494668"/>
                  <a:pt x="213163" y="484429"/>
                  <a:pt x="190500" y="499536"/>
                </a:cubicBezTo>
                <a:cubicBezTo>
                  <a:pt x="187678" y="503769"/>
                  <a:pt x="186348" y="509539"/>
                  <a:pt x="182033" y="512236"/>
                </a:cubicBezTo>
                <a:cubicBezTo>
                  <a:pt x="174465" y="516966"/>
                  <a:pt x="165100" y="517881"/>
                  <a:pt x="156633" y="520703"/>
                </a:cubicBezTo>
                <a:cubicBezTo>
                  <a:pt x="98402" y="540113"/>
                  <a:pt x="148339" y="524806"/>
                  <a:pt x="0" y="529170"/>
                </a:cubicBezTo>
                <a:cubicBezTo>
                  <a:pt x="4233" y="531992"/>
                  <a:pt x="9102" y="534039"/>
                  <a:pt x="12700" y="537636"/>
                </a:cubicBezTo>
                <a:cubicBezTo>
                  <a:pt x="16298" y="541234"/>
                  <a:pt x="17194" y="547158"/>
                  <a:pt x="21167" y="550336"/>
                </a:cubicBezTo>
                <a:cubicBezTo>
                  <a:pt x="24652" y="553124"/>
                  <a:pt x="29634" y="553159"/>
                  <a:pt x="33867" y="554570"/>
                </a:cubicBezTo>
                <a:cubicBezTo>
                  <a:pt x="71967" y="553159"/>
                  <a:pt x="110103" y="552511"/>
                  <a:pt x="148167" y="550336"/>
                </a:cubicBezTo>
                <a:cubicBezTo>
                  <a:pt x="159525" y="549687"/>
                  <a:pt x="170676" y="546771"/>
                  <a:pt x="182033" y="546103"/>
                </a:cubicBezTo>
                <a:cubicBezTo>
                  <a:pt x="218686" y="543947"/>
                  <a:pt x="255411" y="543281"/>
                  <a:pt x="292100" y="541870"/>
                </a:cubicBezTo>
                <a:cubicBezTo>
                  <a:pt x="306211" y="539048"/>
                  <a:pt x="322460" y="541386"/>
                  <a:pt x="334433" y="533403"/>
                </a:cubicBezTo>
                <a:cubicBezTo>
                  <a:pt x="351974" y="521708"/>
                  <a:pt x="342197" y="526170"/>
                  <a:pt x="364067" y="520703"/>
                </a:cubicBezTo>
                <a:cubicBezTo>
                  <a:pt x="372534" y="515059"/>
                  <a:pt x="379814" y="506988"/>
                  <a:pt x="389467" y="503770"/>
                </a:cubicBezTo>
                <a:cubicBezTo>
                  <a:pt x="434992" y="488594"/>
                  <a:pt x="405962" y="495897"/>
                  <a:pt x="478367" y="491070"/>
                </a:cubicBezTo>
                <a:cubicBezTo>
                  <a:pt x="503952" y="484673"/>
                  <a:pt x="489790" y="488673"/>
                  <a:pt x="520700" y="478370"/>
                </a:cubicBezTo>
                <a:lnTo>
                  <a:pt x="533400" y="474136"/>
                </a:lnTo>
                <a:lnTo>
                  <a:pt x="546100" y="469903"/>
                </a:lnTo>
                <a:cubicBezTo>
                  <a:pt x="555462" y="460541"/>
                  <a:pt x="559713" y="454629"/>
                  <a:pt x="571500" y="448736"/>
                </a:cubicBezTo>
                <a:cubicBezTo>
                  <a:pt x="575491" y="446740"/>
                  <a:pt x="579967" y="445914"/>
                  <a:pt x="584200" y="444503"/>
                </a:cubicBezTo>
                <a:lnTo>
                  <a:pt x="609600" y="427570"/>
                </a:lnTo>
                <a:cubicBezTo>
                  <a:pt x="613833" y="424748"/>
                  <a:pt x="617473" y="420712"/>
                  <a:pt x="622300" y="419103"/>
                </a:cubicBezTo>
                <a:lnTo>
                  <a:pt x="635000" y="414870"/>
                </a:lnTo>
                <a:cubicBezTo>
                  <a:pt x="639233" y="412048"/>
                  <a:pt x="642936" y="408189"/>
                  <a:pt x="647700" y="406403"/>
                </a:cubicBezTo>
                <a:cubicBezTo>
                  <a:pt x="654437" y="403877"/>
                  <a:pt x="662765" y="405984"/>
                  <a:pt x="668867" y="402170"/>
                </a:cubicBezTo>
                <a:cubicBezTo>
                  <a:pt x="674850" y="398430"/>
                  <a:pt x="676578" y="390225"/>
                  <a:pt x="681567" y="385236"/>
                </a:cubicBezTo>
                <a:cubicBezTo>
                  <a:pt x="683487" y="383316"/>
                  <a:pt x="706390" y="366475"/>
                  <a:pt x="711200" y="364070"/>
                </a:cubicBezTo>
                <a:cubicBezTo>
                  <a:pt x="715191" y="362074"/>
                  <a:pt x="719999" y="362003"/>
                  <a:pt x="723900" y="359836"/>
                </a:cubicBezTo>
                <a:cubicBezTo>
                  <a:pt x="767564" y="335578"/>
                  <a:pt x="733265" y="348247"/>
                  <a:pt x="762000" y="338670"/>
                </a:cubicBezTo>
                <a:cubicBezTo>
                  <a:pt x="786267" y="302271"/>
                  <a:pt x="753954" y="345108"/>
                  <a:pt x="783167" y="321736"/>
                </a:cubicBezTo>
                <a:cubicBezTo>
                  <a:pt x="810518" y="299853"/>
                  <a:pt x="772413" y="315442"/>
                  <a:pt x="804333" y="304803"/>
                </a:cubicBezTo>
                <a:lnTo>
                  <a:pt x="842433" y="279403"/>
                </a:lnTo>
                <a:lnTo>
                  <a:pt x="855133" y="270936"/>
                </a:lnTo>
                <a:cubicBezTo>
                  <a:pt x="857955" y="266703"/>
                  <a:pt x="859771" y="261586"/>
                  <a:pt x="863600" y="258236"/>
                </a:cubicBezTo>
                <a:cubicBezTo>
                  <a:pt x="881516" y="242560"/>
                  <a:pt x="884257" y="242884"/>
                  <a:pt x="901700" y="237070"/>
                </a:cubicBezTo>
                <a:cubicBezTo>
                  <a:pt x="905933" y="234248"/>
                  <a:pt x="910802" y="232201"/>
                  <a:pt x="914400" y="228603"/>
                </a:cubicBezTo>
                <a:cubicBezTo>
                  <a:pt x="917998" y="225005"/>
                  <a:pt x="918894" y="219081"/>
                  <a:pt x="922867" y="215903"/>
                </a:cubicBezTo>
                <a:cubicBezTo>
                  <a:pt x="926352" y="213115"/>
                  <a:pt x="931334" y="213081"/>
                  <a:pt x="935567" y="211670"/>
                </a:cubicBezTo>
                <a:lnTo>
                  <a:pt x="973667" y="186270"/>
                </a:lnTo>
                <a:lnTo>
                  <a:pt x="986367" y="177803"/>
                </a:lnTo>
                <a:cubicBezTo>
                  <a:pt x="993806" y="155485"/>
                  <a:pt x="985683" y="173543"/>
                  <a:pt x="1003300" y="152403"/>
                </a:cubicBezTo>
                <a:cubicBezTo>
                  <a:pt x="1006557" y="148494"/>
                  <a:pt x="1007794" y="142881"/>
                  <a:pt x="1011767" y="139703"/>
                </a:cubicBezTo>
                <a:cubicBezTo>
                  <a:pt x="1015252" y="136915"/>
                  <a:pt x="1020234" y="136881"/>
                  <a:pt x="1024467" y="135470"/>
                </a:cubicBezTo>
                <a:cubicBezTo>
                  <a:pt x="1032707" y="110747"/>
                  <a:pt x="1022252" y="133451"/>
                  <a:pt x="1041400" y="114303"/>
                </a:cubicBezTo>
                <a:cubicBezTo>
                  <a:pt x="1044998" y="110705"/>
                  <a:pt x="1046038" y="104953"/>
                  <a:pt x="1049867" y="101603"/>
                </a:cubicBezTo>
                <a:cubicBezTo>
                  <a:pt x="1057525" y="94902"/>
                  <a:pt x="1068072" y="91865"/>
                  <a:pt x="1075267" y="84670"/>
                </a:cubicBezTo>
                <a:cubicBezTo>
                  <a:pt x="1079500" y="80437"/>
                  <a:pt x="1082986" y="75291"/>
                  <a:pt x="1087967" y="71970"/>
                </a:cubicBezTo>
                <a:cubicBezTo>
                  <a:pt x="1091680" y="69495"/>
                  <a:pt x="1096766" y="69903"/>
                  <a:pt x="1100667" y="67736"/>
                </a:cubicBezTo>
                <a:cubicBezTo>
                  <a:pt x="1109562" y="62794"/>
                  <a:pt x="1117600" y="56447"/>
                  <a:pt x="1126067" y="50803"/>
                </a:cubicBezTo>
                <a:lnTo>
                  <a:pt x="1138767" y="42336"/>
                </a:lnTo>
                <a:cubicBezTo>
                  <a:pt x="1161340" y="8473"/>
                  <a:pt x="1131714" y="49387"/>
                  <a:pt x="1159933" y="21170"/>
                </a:cubicBezTo>
                <a:cubicBezTo>
                  <a:pt x="1163531" y="17572"/>
                  <a:pt x="1164085" y="11167"/>
                  <a:pt x="1168400" y="8470"/>
                </a:cubicBezTo>
                <a:cubicBezTo>
                  <a:pt x="1182661" y="-443"/>
                  <a:pt x="1186848" y="3"/>
                  <a:pt x="1198033" y="3"/>
                </a:cubicBezTo>
              </a:path>
            </a:pathLst>
          </a:custGeom>
          <a:noFill/>
          <a:ln w="57150">
            <a:solidFill>
              <a:srgbClr val="FF66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02A6E4C3-A021-4A85-9029-DE48C4CC6C0E}"/>
              </a:ext>
            </a:extLst>
          </p:cNvPr>
          <p:cNvGrpSpPr/>
          <p:nvPr/>
        </p:nvGrpSpPr>
        <p:grpSpPr>
          <a:xfrm>
            <a:off x="8335434" y="4343396"/>
            <a:ext cx="694268" cy="465665"/>
            <a:chOff x="8335434" y="4343396"/>
            <a:chExt cx="694268" cy="465665"/>
          </a:xfrm>
        </p:grpSpPr>
        <p:sp>
          <p:nvSpPr>
            <p:cNvPr id="8" name="Ellipse 7">
              <a:extLst>
                <a:ext uri="{FF2B5EF4-FFF2-40B4-BE49-F238E27FC236}">
                  <a16:creationId xmlns:a16="http://schemas.microsoft.com/office/drawing/2014/main" id="{7247014D-9AB1-4442-A4E6-0570E3147897}"/>
                </a:ext>
              </a:extLst>
            </p:cNvPr>
            <p:cNvSpPr/>
            <p:nvPr/>
          </p:nvSpPr>
          <p:spPr>
            <a:xfrm>
              <a:off x="8826500" y="4343396"/>
              <a:ext cx="148166" cy="139700"/>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4224C7B8-5FC6-4797-8A66-6306D0F79573}"/>
                </a:ext>
              </a:extLst>
            </p:cNvPr>
            <p:cNvSpPr/>
            <p:nvPr/>
          </p:nvSpPr>
          <p:spPr>
            <a:xfrm>
              <a:off x="8881536" y="4669360"/>
              <a:ext cx="148166" cy="139700"/>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A57CEC68-2A09-489B-B13D-8C80D965A779}"/>
                </a:ext>
              </a:extLst>
            </p:cNvPr>
            <p:cNvSpPr/>
            <p:nvPr/>
          </p:nvSpPr>
          <p:spPr>
            <a:xfrm>
              <a:off x="8466668" y="4715933"/>
              <a:ext cx="105833" cy="93128"/>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2C2A1D30-DF72-4C46-B8CF-A51810B1BA9C}"/>
                </a:ext>
              </a:extLst>
            </p:cNvPr>
            <p:cNvSpPr/>
            <p:nvPr/>
          </p:nvSpPr>
          <p:spPr>
            <a:xfrm>
              <a:off x="8335434" y="4461933"/>
              <a:ext cx="105833" cy="93128"/>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6" name="Gruppieren 15">
            <a:extLst>
              <a:ext uri="{FF2B5EF4-FFF2-40B4-BE49-F238E27FC236}">
                <a16:creationId xmlns:a16="http://schemas.microsoft.com/office/drawing/2014/main" id="{D6542760-BBC6-4269-A89C-934DD9BB027F}"/>
              </a:ext>
            </a:extLst>
          </p:cNvPr>
          <p:cNvGrpSpPr/>
          <p:nvPr/>
        </p:nvGrpSpPr>
        <p:grpSpPr>
          <a:xfrm>
            <a:off x="1331495" y="3176337"/>
            <a:ext cx="1118937" cy="2634916"/>
            <a:chOff x="1331495" y="3176337"/>
            <a:chExt cx="1118937" cy="2634916"/>
          </a:xfrm>
        </p:grpSpPr>
        <p:sp>
          <p:nvSpPr>
            <p:cNvPr id="14" name="Freihandform: Form 13">
              <a:extLst>
                <a:ext uri="{FF2B5EF4-FFF2-40B4-BE49-F238E27FC236}">
                  <a16:creationId xmlns:a16="http://schemas.microsoft.com/office/drawing/2014/main" id="{1E0B6006-3E54-44B5-A95F-FE8BB0ACC436}"/>
                </a:ext>
              </a:extLst>
            </p:cNvPr>
            <p:cNvSpPr/>
            <p:nvPr/>
          </p:nvSpPr>
          <p:spPr>
            <a:xfrm>
              <a:off x="1331495" y="3176337"/>
              <a:ext cx="1118937" cy="2634916"/>
            </a:xfrm>
            <a:custGeom>
              <a:avLst/>
              <a:gdLst>
                <a:gd name="connsiteX0" fmla="*/ 0 w 1118937"/>
                <a:gd name="connsiteY0" fmla="*/ 2518610 h 2634916"/>
                <a:gd name="connsiteX1" fmla="*/ 4010 w 1118937"/>
                <a:gd name="connsiteY1" fmla="*/ 2498558 h 2634916"/>
                <a:gd name="connsiteX2" fmla="*/ 12031 w 1118937"/>
                <a:gd name="connsiteY2" fmla="*/ 2474495 h 2634916"/>
                <a:gd name="connsiteX3" fmla="*/ 16042 w 1118937"/>
                <a:gd name="connsiteY3" fmla="*/ 2462463 h 2634916"/>
                <a:gd name="connsiteX4" fmla="*/ 20052 w 1118937"/>
                <a:gd name="connsiteY4" fmla="*/ 2442410 h 2634916"/>
                <a:gd name="connsiteX5" fmla="*/ 24063 w 1118937"/>
                <a:gd name="connsiteY5" fmla="*/ 2430379 h 2634916"/>
                <a:gd name="connsiteX6" fmla="*/ 28073 w 1118937"/>
                <a:gd name="connsiteY6" fmla="*/ 2410326 h 2634916"/>
                <a:gd name="connsiteX7" fmla="*/ 36094 w 1118937"/>
                <a:gd name="connsiteY7" fmla="*/ 2386263 h 2634916"/>
                <a:gd name="connsiteX8" fmla="*/ 40105 w 1118937"/>
                <a:gd name="connsiteY8" fmla="*/ 2342147 h 2634916"/>
                <a:gd name="connsiteX9" fmla="*/ 48126 w 1118937"/>
                <a:gd name="connsiteY9" fmla="*/ 2318084 h 2634916"/>
                <a:gd name="connsiteX10" fmla="*/ 52137 w 1118937"/>
                <a:gd name="connsiteY10" fmla="*/ 2306052 h 2634916"/>
                <a:gd name="connsiteX11" fmla="*/ 56147 w 1118937"/>
                <a:gd name="connsiteY11" fmla="*/ 2294021 h 2634916"/>
                <a:gd name="connsiteX12" fmla="*/ 64168 w 1118937"/>
                <a:gd name="connsiteY12" fmla="*/ 2281989 h 2634916"/>
                <a:gd name="connsiteX13" fmla="*/ 76200 w 1118937"/>
                <a:gd name="connsiteY13" fmla="*/ 2241884 h 2634916"/>
                <a:gd name="connsiteX14" fmla="*/ 84221 w 1118937"/>
                <a:gd name="connsiteY14" fmla="*/ 2229852 h 2634916"/>
                <a:gd name="connsiteX15" fmla="*/ 100263 w 1118937"/>
                <a:gd name="connsiteY15" fmla="*/ 2205789 h 2634916"/>
                <a:gd name="connsiteX16" fmla="*/ 104273 w 1118937"/>
                <a:gd name="connsiteY16" fmla="*/ 2189747 h 2634916"/>
                <a:gd name="connsiteX17" fmla="*/ 120316 w 1118937"/>
                <a:gd name="connsiteY17" fmla="*/ 2165684 h 2634916"/>
                <a:gd name="connsiteX18" fmla="*/ 124326 w 1118937"/>
                <a:gd name="connsiteY18" fmla="*/ 2153652 h 2634916"/>
                <a:gd name="connsiteX19" fmla="*/ 128337 w 1118937"/>
                <a:gd name="connsiteY19" fmla="*/ 2137610 h 2634916"/>
                <a:gd name="connsiteX20" fmla="*/ 140368 w 1118937"/>
                <a:gd name="connsiteY20" fmla="*/ 2125579 h 2634916"/>
                <a:gd name="connsiteX21" fmla="*/ 148389 w 1118937"/>
                <a:gd name="connsiteY21" fmla="*/ 2101516 h 2634916"/>
                <a:gd name="connsiteX22" fmla="*/ 152400 w 1118937"/>
                <a:gd name="connsiteY22" fmla="*/ 2089484 h 2634916"/>
                <a:gd name="connsiteX23" fmla="*/ 168442 w 1118937"/>
                <a:gd name="connsiteY23" fmla="*/ 2065421 h 2634916"/>
                <a:gd name="connsiteX24" fmla="*/ 180473 w 1118937"/>
                <a:gd name="connsiteY24" fmla="*/ 2041358 h 2634916"/>
                <a:gd name="connsiteX25" fmla="*/ 188494 w 1118937"/>
                <a:gd name="connsiteY25" fmla="*/ 2017295 h 2634916"/>
                <a:gd name="connsiteX26" fmla="*/ 192505 w 1118937"/>
                <a:gd name="connsiteY26" fmla="*/ 2005263 h 2634916"/>
                <a:gd name="connsiteX27" fmla="*/ 200526 w 1118937"/>
                <a:gd name="connsiteY27" fmla="*/ 1993231 h 2634916"/>
                <a:gd name="connsiteX28" fmla="*/ 220579 w 1118937"/>
                <a:gd name="connsiteY28" fmla="*/ 1961147 h 2634916"/>
                <a:gd name="connsiteX29" fmla="*/ 232610 w 1118937"/>
                <a:gd name="connsiteY29" fmla="*/ 1925052 h 2634916"/>
                <a:gd name="connsiteX30" fmla="*/ 236621 w 1118937"/>
                <a:gd name="connsiteY30" fmla="*/ 1913021 h 2634916"/>
                <a:gd name="connsiteX31" fmla="*/ 244642 w 1118937"/>
                <a:gd name="connsiteY31" fmla="*/ 1900989 h 2634916"/>
                <a:gd name="connsiteX32" fmla="*/ 248652 w 1118937"/>
                <a:gd name="connsiteY32" fmla="*/ 1888958 h 2634916"/>
                <a:gd name="connsiteX33" fmla="*/ 256673 w 1118937"/>
                <a:gd name="connsiteY33" fmla="*/ 1876926 h 2634916"/>
                <a:gd name="connsiteX34" fmla="*/ 264694 w 1118937"/>
                <a:gd name="connsiteY34" fmla="*/ 1848852 h 2634916"/>
                <a:gd name="connsiteX35" fmla="*/ 272716 w 1118937"/>
                <a:gd name="connsiteY35" fmla="*/ 1840831 h 2634916"/>
                <a:gd name="connsiteX36" fmla="*/ 284747 w 1118937"/>
                <a:gd name="connsiteY36" fmla="*/ 1816768 h 2634916"/>
                <a:gd name="connsiteX37" fmla="*/ 292768 w 1118937"/>
                <a:gd name="connsiteY37" fmla="*/ 1792705 h 2634916"/>
                <a:gd name="connsiteX38" fmla="*/ 300789 w 1118937"/>
                <a:gd name="connsiteY38" fmla="*/ 1780674 h 2634916"/>
                <a:gd name="connsiteX39" fmla="*/ 316831 w 1118937"/>
                <a:gd name="connsiteY39" fmla="*/ 1744579 h 2634916"/>
                <a:gd name="connsiteX40" fmla="*/ 328863 w 1118937"/>
                <a:gd name="connsiteY40" fmla="*/ 1732547 h 2634916"/>
                <a:gd name="connsiteX41" fmla="*/ 348916 w 1118937"/>
                <a:gd name="connsiteY41" fmla="*/ 1700463 h 2634916"/>
                <a:gd name="connsiteX42" fmla="*/ 352926 w 1118937"/>
                <a:gd name="connsiteY42" fmla="*/ 1668379 h 2634916"/>
                <a:gd name="connsiteX43" fmla="*/ 360947 w 1118937"/>
                <a:gd name="connsiteY43" fmla="*/ 1656347 h 2634916"/>
                <a:gd name="connsiteX44" fmla="*/ 368968 w 1118937"/>
                <a:gd name="connsiteY44" fmla="*/ 1632284 h 2634916"/>
                <a:gd name="connsiteX45" fmla="*/ 376989 w 1118937"/>
                <a:gd name="connsiteY45" fmla="*/ 1620252 h 2634916"/>
                <a:gd name="connsiteX46" fmla="*/ 385010 w 1118937"/>
                <a:gd name="connsiteY46" fmla="*/ 1596189 h 2634916"/>
                <a:gd name="connsiteX47" fmla="*/ 389021 w 1118937"/>
                <a:gd name="connsiteY47" fmla="*/ 1584158 h 2634916"/>
                <a:gd name="connsiteX48" fmla="*/ 417094 w 1118937"/>
                <a:gd name="connsiteY48" fmla="*/ 1552074 h 2634916"/>
                <a:gd name="connsiteX49" fmla="*/ 437147 w 1118937"/>
                <a:gd name="connsiteY49" fmla="*/ 1540042 h 2634916"/>
                <a:gd name="connsiteX50" fmla="*/ 445168 w 1118937"/>
                <a:gd name="connsiteY50" fmla="*/ 1528010 h 2634916"/>
                <a:gd name="connsiteX51" fmla="*/ 457200 w 1118937"/>
                <a:gd name="connsiteY51" fmla="*/ 1519989 h 2634916"/>
                <a:gd name="connsiteX52" fmla="*/ 465221 w 1118937"/>
                <a:gd name="connsiteY52" fmla="*/ 1495926 h 2634916"/>
                <a:gd name="connsiteX53" fmla="*/ 469231 w 1118937"/>
                <a:gd name="connsiteY53" fmla="*/ 1483895 h 2634916"/>
                <a:gd name="connsiteX54" fmla="*/ 473242 w 1118937"/>
                <a:gd name="connsiteY54" fmla="*/ 1467852 h 2634916"/>
                <a:gd name="connsiteX55" fmla="*/ 481263 w 1118937"/>
                <a:gd name="connsiteY55" fmla="*/ 1455821 h 2634916"/>
                <a:gd name="connsiteX56" fmla="*/ 489284 w 1118937"/>
                <a:gd name="connsiteY56" fmla="*/ 1431758 h 2634916"/>
                <a:gd name="connsiteX57" fmla="*/ 501316 w 1118937"/>
                <a:gd name="connsiteY57" fmla="*/ 1407695 h 2634916"/>
                <a:gd name="connsiteX58" fmla="*/ 505326 w 1118937"/>
                <a:gd name="connsiteY58" fmla="*/ 1383631 h 2634916"/>
                <a:gd name="connsiteX59" fmla="*/ 513347 w 1118937"/>
                <a:gd name="connsiteY59" fmla="*/ 1359568 h 2634916"/>
                <a:gd name="connsiteX60" fmla="*/ 521368 w 1118937"/>
                <a:gd name="connsiteY60" fmla="*/ 1331495 h 2634916"/>
                <a:gd name="connsiteX61" fmla="*/ 525379 w 1118937"/>
                <a:gd name="connsiteY61" fmla="*/ 1299410 h 2634916"/>
                <a:gd name="connsiteX62" fmla="*/ 541421 w 1118937"/>
                <a:gd name="connsiteY62" fmla="*/ 1263316 h 2634916"/>
                <a:gd name="connsiteX63" fmla="*/ 545431 w 1118937"/>
                <a:gd name="connsiteY63" fmla="*/ 1251284 h 2634916"/>
                <a:gd name="connsiteX64" fmla="*/ 561473 w 1118937"/>
                <a:gd name="connsiteY64" fmla="*/ 1227221 h 2634916"/>
                <a:gd name="connsiteX65" fmla="*/ 565484 w 1118937"/>
                <a:gd name="connsiteY65" fmla="*/ 1215189 h 2634916"/>
                <a:gd name="connsiteX66" fmla="*/ 581526 w 1118937"/>
                <a:gd name="connsiteY66" fmla="*/ 1191126 h 2634916"/>
                <a:gd name="connsiteX67" fmla="*/ 585537 w 1118937"/>
                <a:gd name="connsiteY67" fmla="*/ 1179095 h 2634916"/>
                <a:gd name="connsiteX68" fmla="*/ 605589 w 1118937"/>
                <a:gd name="connsiteY68" fmla="*/ 1151021 h 2634916"/>
                <a:gd name="connsiteX69" fmla="*/ 609600 w 1118937"/>
                <a:gd name="connsiteY69" fmla="*/ 1138989 h 2634916"/>
                <a:gd name="connsiteX70" fmla="*/ 625642 w 1118937"/>
                <a:gd name="connsiteY70" fmla="*/ 1114926 h 2634916"/>
                <a:gd name="connsiteX71" fmla="*/ 645694 w 1118937"/>
                <a:gd name="connsiteY71" fmla="*/ 1078831 h 2634916"/>
                <a:gd name="connsiteX72" fmla="*/ 653716 w 1118937"/>
                <a:gd name="connsiteY72" fmla="*/ 1070810 h 2634916"/>
                <a:gd name="connsiteX73" fmla="*/ 681789 w 1118937"/>
                <a:gd name="connsiteY73" fmla="*/ 1038726 h 2634916"/>
                <a:gd name="connsiteX74" fmla="*/ 689810 w 1118937"/>
                <a:gd name="connsiteY74" fmla="*/ 1026695 h 2634916"/>
                <a:gd name="connsiteX75" fmla="*/ 701842 w 1118937"/>
                <a:gd name="connsiteY75" fmla="*/ 1014663 h 2634916"/>
                <a:gd name="connsiteX76" fmla="*/ 717884 w 1118937"/>
                <a:gd name="connsiteY76" fmla="*/ 990600 h 2634916"/>
                <a:gd name="connsiteX77" fmla="*/ 721894 w 1118937"/>
                <a:gd name="connsiteY77" fmla="*/ 978568 h 2634916"/>
                <a:gd name="connsiteX78" fmla="*/ 741947 w 1118937"/>
                <a:gd name="connsiteY78" fmla="*/ 962526 h 2634916"/>
                <a:gd name="connsiteX79" fmla="*/ 762000 w 1118937"/>
                <a:gd name="connsiteY79" fmla="*/ 902368 h 2634916"/>
                <a:gd name="connsiteX80" fmla="*/ 766010 w 1118937"/>
                <a:gd name="connsiteY80" fmla="*/ 890337 h 2634916"/>
                <a:gd name="connsiteX81" fmla="*/ 770021 w 1118937"/>
                <a:gd name="connsiteY81" fmla="*/ 878305 h 2634916"/>
                <a:gd name="connsiteX82" fmla="*/ 774031 w 1118937"/>
                <a:gd name="connsiteY82" fmla="*/ 854242 h 2634916"/>
                <a:gd name="connsiteX83" fmla="*/ 782052 w 1118937"/>
                <a:gd name="connsiteY83" fmla="*/ 842210 h 2634916"/>
                <a:gd name="connsiteX84" fmla="*/ 790073 w 1118937"/>
                <a:gd name="connsiteY84" fmla="*/ 818147 h 2634916"/>
                <a:gd name="connsiteX85" fmla="*/ 798094 w 1118937"/>
                <a:gd name="connsiteY85" fmla="*/ 806116 h 2634916"/>
                <a:gd name="connsiteX86" fmla="*/ 802105 w 1118937"/>
                <a:gd name="connsiteY86" fmla="*/ 794084 h 2634916"/>
                <a:gd name="connsiteX87" fmla="*/ 810126 w 1118937"/>
                <a:gd name="connsiteY87" fmla="*/ 782052 h 2634916"/>
                <a:gd name="connsiteX88" fmla="*/ 822158 w 1118937"/>
                <a:gd name="connsiteY88" fmla="*/ 757989 h 2634916"/>
                <a:gd name="connsiteX89" fmla="*/ 830179 w 1118937"/>
                <a:gd name="connsiteY89" fmla="*/ 729916 h 2634916"/>
                <a:gd name="connsiteX90" fmla="*/ 858252 w 1118937"/>
                <a:gd name="connsiteY90" fmla="*/ 693821 h 2634916"/>
                <a:gd name="connsiteX91" fmla="*/ 866273 w 1118937"/>
                <a:gd name="connsiteY91" fmla="*/ 669758 h 2634916"/>
                <a:gd name="connsiteX92" fmla="*/ 870284 w 1118937"/>
                <a:gd name="connsiteY92" fmla="*/ 657726 h 2634916"/>
                <a:gd name="connsiteX93" fmla="*/ 874294 w 1118937"/>
                <a:gd name="connsiteY93" fmla="*/ 533400 h 2634916"/>
                <a:gd name="connsiteX94" fmla="*/ 878305 w 1118937"/>
                <a:gd name="connsiteY94" fmla="*/ 521368 h 2634916"/>
                <a:gd name="connsiteX95" fmla="*/ 886326 w 1118937"/>
                <a:gd name="connsiteY95" fmla="*/ 489284 h 2634916"/>
                <a:gd name="connsiteX96" fmla="*/ 890337 w 1118937"/>
                <a:gd name="connsiteY96" fmla="*/ 477252 h 2634916"/>
                <a:gd name="connsiteX97" fmla="*/ 898358 w 1118937"/>
                <a:gd name="connsiteY97" fmla="*/ 445168 h 2634916"/>
                <a:gd name="connsiteX98" fmla="*/ 914400 w 1118937"/>
                <a:gd name="connsiteY98" fmla="*/ 421105 h 2634916"/>
                <a:gd name="connsiteX99" fmla="*/ 918410 w 1118937"/>
                <a:gd name="connsiteY99" fmla="*/ 409074 h 2634916"/>
                <a:gd name="connsiteX100" fmla="*/ 926431 w 1118937"/>
                <a:gd name="connsiteY100" fmla="*/ 401052 h 2634916"/>
                <a:gd name="connsiteX101" fmla="*/ 934452 w 1118937"/>
                <a:gd name="connsiteY101" fmla="*/ 389021 h 2634916"/>
                <a:gd name="connsiteX102" fmla="*/ 950494 w 1118937"/>
                <a:gd name="connsiteY102" fmla="*/ 364958 h 2634916"/>
                <a:gd name="connsiteX103" fmla="*/ 958516 w 1118937"/>
                <a:gd name="connsiteY103" fmla="*/ 336884 h 2634916"/>
                <a:gd name="connsiteX104" fmla="*/ 966537 w 1118937"/>
                <a:gd name="connsiteY104" fmla="*/ 312821 h 2634916"/>
                <a:gd name="connsiteX105" fmla="*/ 978568 w 1118937"/>
                <a:gd name="connsiteY105" fmla="*/ 304800 h 2634916"/>
                <a:gd name="connsiteX106" fmla="*/ 994610 w 1118937"/>
                <a:gd name="connsiteY106" fmla="*/ 280737 h 2634916"/>
                <a:gd name="connsiteX107" fmla="*/ 1010652 w 1118937"/>
                <a:gd name="connsiteY107" fmla="*/ 256674 h 2634916"/>
                <a:gd name="connsiteX108" fmla="*/ 1018673 w 1118937"/>
                <a:gd name="connsiteY108" fmla="*/ 224589 h 2634916"/>
                <a:gd name="connsiteX109" fmla="*/ 1030705 w 1118937"/>
                <a:gd name="connsiteY109" fmla="*/ 216568 h 2634916"/>
                <a:gd name="connsiteX110" fmla="*/ 1038726 w 1118937"/>
                <a:gd name="connsiteY110" fmla="*/ 204537 h 2634916"/>
                <a:gd name="connsiteX111" fmla="*/ 1042737 w 1118937"/>
                <a:gd name="connsiteY111" fmla="*/ 192505 h 2634916"/>
                <a:gd name="connsiteX112" fmla="*/ 1058779 w 1118937"/>
                <a:gd name="connsiteY112" fmla="*/ 168442 h 2634916"/>
                <a:gd name="connsiteX113" fmla="*/ 1062789 w 1118937"/>
                <a:gd name="connsiteY113" fmla="*/ 152400 h 2634916"/>
                <a:gd name="connsiteX114" fmla="*/ 1070810 w 1118937"/>
                <a:gd name="connsiteY114" fmla="*/ 140368 h 2634916"/>
                <a:gd name="connsiteX115" fmla="*/ 1074821 w 1118937"/>
                <a:gd name="connsiteY115" fmla="*/ 112295 h 2634916"/>
                <a:gd name="connsiteX116" fmla="*/ 1082842 w 1118937"/>
                <a:gd name="connsiteY116" fmla="*/ 88231 h 2634916"/>
                <a:gd name="connsiteX117" fmla="*/ 1090863 w 1118937"/>
                <a:gd name="connsiteY117" fmla="*/ 64168 h 2634916"/>
                <a:gd name="connsiteX118" fmla="*/ 1098884 w 1118937"/>
                <a:gd name="connsiteY118" fmla="*/ 52137 h 2634916"/>
                <a:gd name="connsiteX119" fmla="*/ 1102894 w 1118937"/>
                <a:gd name="connsiteY119" fmla="*/ 40105 h 2634916"/>
                <a:gd name="connsiteX120" fmla="*/ 1110916 w 1118937"/>
                <a:gd name="connsiteY120" fmla="*/ 32084 h 2634916"/>
                <a:gd name="connsiteX121" fmla="*/ 1114926 w 1118937"/>
                <a:gd name="connsiteY121" fmla="*/ 12031 h 2634916"/>
                <a:gd name="connsiteX122" fmla="*/ 1118937 w 1118937"/>
                <a:gd name="connsiteY122" fmla="*/ 0 h 2634916"/>
                <a:gd name="connsiteX123" fmla="*/ 1114926 w 1118937"/>
                <a:gd name="connsiteY123" fmla="*/ 48126 h 2634916"/>
                <a:gd name="connsiteX124" fmla="*/ 1110916 w 1118937"/>
                <a:gd name="connsiteY124" fmla="*/ 60158 h 2634916"/>
                <a:gd name="connsiteX125" fmla="*/ 1102894 w 1118937"/>
                <a:gd name="connsiteY125" fmla="*/ 68179 h 2634916"/>
                <a:gd name="connsiteX126" fmla="*/ 1098884 w 1118937"/>
                <a:gd name="connsiteY126" fmla="*/ 84221 h 2634916"/>
                <a:gd name="connsiteX127" fmla="*/ 1094873 w 1118937"/>
                <a:gd name="connsiteY127" fmla="*/ 96252 h 2634916"/>
                <a:gd name="connsiteX128" fmla="*/ 1090863 w 1118937"/>
                <a:gd name="connsiteY128" fmla="*/ 124326 h 2634916"/>
                <a:gd name="connsiteX129" fmla="*/ 1082842 w 1118937"/>
                <a:gd name="connsiteY129" fmla="*/ 148389 h 2634916"/>
                <a:gd name="connsiteX130" fmla="*/ 1078831 w 1118937"/>
                <a:gd name="connsiteY130" fmla="*/ 172452 h 2634916"/>
                <a:gd name="connsiteX131" fmla="*/ 1074821 w 1118937"/>
                <a:gd name="connsiteY131" fmla="*/ 445168 h 2634916"/>
                <a:gd name="connsiteX132" fmla="*/ 1070810 w 1118937"/>
                <a:gd name="connsiteY132" fmla="*/ 457200 h 2634916"/>
                <a:gd name="connsiteX133" fmla="*/ 1062789 w 1118937"/>
                <a:gd name="connsiteY133" fmla="*/ 469231 h 2634916"/>
                <a:gd name="connsiteX134" fmla="*/ 1054768 w 1118937"/>
                <a:gd name="connsiteY134" fmla="*/ 493295 h 2634916"/>
                <a:gd name="connsiteX135" fmla="*/ 1046747 w 1118937"/>
                <a:gd name="connsiteY135" fmla="*/ 529389 h 2634916"/>
                <a:gd name="connsiteX136" fmla="*/ 1038726 w 1118937"/>
                <a:gd name="connsiteY136" fmla="*/ 553452 h 2634916"/>
                <a:gd name="connsiteX137" fmla="*/ 1034716 w 1118937"/>
                <a:gd name="connsiteY137" fmla="*/ 573505 h 2634916"/>
                <a:gd name="connsiteX138" fmla="*/ 1030705 w 1118937"/>
                <a:gd name="connsiteY138" fmla="*/ 601579 h 2634916"/>
                <a:gd name="connsiteX139" fmla="*/ 1018673 w 1118937"/>
                <a:gd name="connsiteY139" fmla="*/ 641684 h 2634916"/>
                <a:gd name="connsiteX140" fmla="*/ 1014663 w 1118937"/>
                <a:gd name="connsiteY140" fmla="*/ 653716 h 2634916"/>
                <a:gd name="connsiteX141" fmla="*/ 1010652 w 1118937"/>
                <a:gd name="connsiteY141" fmla="*/ 665747 h 2634916"/>
                <a:gd name="connsiteX142" fmla="*/ 1006642 w 1118937"/>
                <a:gd name="connsiteY142" fmla="*/ 709863 h 2634916"/>
                <a:gd name="connsiteX143" fmla="*/ 1002631 w 1118937"/>
                <a:gd name="connsiteY143" fmla="*/ 721895 h 2634916"/>
                <a:gd name="connsiteX144" fmla="*/ 994610 w 1118937"/>
                <a:gd name="connsiteY144" fmla="*/ 762000 h 2634916"/>
                <a:gd name="connsiteX145" fmla="*/ 982579 w 1118937"/>
                <a:gd name="connsiteY145" fmla="*/ 862263 h 2634916"/>
                <a:gd name="connsiteX146" fmla="*/ 966537 w 1118937"/>
                <a:gd name="connsiteY146" fmla="*/ 886326 h 2634916"/>
                <a:gd name="connsiteX147" fmla="*/ 962526 w 1118937"/>
                <a:gd name="connsiteY147" fmla="*/ 898358 h 2634916"/>
                <a:gd name="connsiteX148" fmla="*/ 954505 w 1118937"/>
                <a:gd name="connsiteY148" fmla="*/ 910389 h 2634916"/>
                <a:gd name="connsiteX149" fmla="*/ 946484 w 1118937"/>
                <a:gd name="connsiteY149" fmla="*/ 934452 h 2634916"/>
                <a:gd name="connsiteX150" fmla="*/ 934452 w 1118937"/>
                <a:gd name="connsiteY150" fmla="*/ 958516 h 2634916"/>
                <a:gd name="connsiteX151" fmla="*/ 918410 w 1118937"/>
                <a:gd name="connsiteY151" fmla="*/ 982579 h 2634916"/>
                <a:gd name="connsiteX152" fmla="*/ 910389 w 1118937"/>
                <a:gd name="connsiteY152" fmla="*/ 994610 h 2634916"/>
                <a:gd name="connsiteX153" fmla="*/ 898358 w 1118937"/>
                <a:gd name="connsiteY153" fmla="*/ 1030705 h 2634916"/>
                <a:gd name="connsiteX154" fmla="*/ 894347 w 1118937"/>
                <a:gd name="connsiteY154" fmla="*/ 1042737 h 2634916"/>
                <a:gd name="connsiteX155" fmla="*/ 882316 w 1118937"/>
                <a:gd name="connsiteY155" fmla="*/ 1082842 h 2634916"/>
                <a:gd name="connsiteX156" fmla="*/ 874294 w 1118937"/>
                <a:gd name="connsiteY156" fmla="*/ 1090863 h 2634916"/>
                <a:gd name="connsiteX157" fmla="*/ 862263 w 1118937"/>
                <a:gd name="connsiteY157" fmla="*/ 1187116 h 2634916"/>
                <a:gd name="connsiteX158" fmla="*/ 854242 w 1118937"/>
                <a:gd name="connsiteY158" fmla="*/ 1211179 h 2634916"/>
                <a:gd name="connsiteX159" fmla="*/ 842210 w 1118937"/>
                <a:gd name="connsiteY159" fmla="*/ 1255295 h 2634916"/>
                <a:gd name="connsiteX160" fmla="*/ 838200 w 1118937"/>
                <a:gd name="connsiteY160" fmla="*/ 1267326 h 2634916"/>
                <a:gd name="connsiteX161" fmla="*/ 834189 w 1118937"/>
                <a:gd name="connsiteY161" fmla="*/ 1279358 h 2634916"/>
                <a:gd name="connsiteX162" fmla="*/ 830179 w 1118937"/>
                <a:gd name="connsiteY162" fmla="*/ 1347537 h 2634916"/>
                <a:gd name="connsiteX163" fmla="*/ 826168 w 1118937"/>
                <a:gd name="connsiteY163" fmla="*/ 1367589 h 2634916"/>
                <a:gd name="connsiteX164" fmla="*/ 818147 w 1118937"/>
                <a:gd name="connsiteY164" fmla="*/ 1415716 h 2634916"/>
                <a:gd name="connsiteX165" fmla="*/ 814137 w 1118937"/>
                <a:gd name="connsiteY165" fmla="*/ 1439779 h 2634916"/>
                <a:gd name="connsiteX166" fmla="*/ 806116 w 1118937"/>
                <a:gd name="connsiteY166" fmla="*/ 1503947 h 2634916"/>
                <a:gd name="connsiteX167" fmla="*/ 794084 w 1118937"/>
                <a:gd name="connsiteY167" fmla="*/ 1528010 h 2634916"/>
                <a:gd name="connsiteX168" fmla="*/ 786063 w 1118937"/>
                <a:gd name="connsiteY168" fmla="*/ 1556084 h 2634916"/>
                <a:gd name="connsiteX169" fmla="*/ 782052 w 1118937"/>
                <a:gd name="connsiteY169" fmla="*/ 1568116 h 2634916"/>
                <a:gd name="connsiteX170" fmla="*/ 778042 w 1118937"/>
                <a:gd name="connsiteY170" fmla="*/ 1644316 h 2634916"/>
                <a:gd name="connsiteX171" fmla="*/ 774031 w 1118937"/>
                <a:gd name="connsiteY171" fmla="*/ 1656347 h 2634916"/>
                <a:gd name="connsiteX172" fmla="*/ 770021 w 1118937"/>
                <a:gd name="connsiteY172" fmla="*/ 1680410 h 2634916"/>
                <a:gd name="connsiteX173" fmla="*/ 766010 w 1118937"/>
                <a:gd name="connsiteY173" fmla="*/ 1692442 h 2634916"/>
                <a:gd name="connsiteX174" fmla="*/ 762000 w 1118937"/>
                <a:gd name="connsiteY174" fmla="*/ 1712495 h 2634916"/>
                <a:gd name="connsiteX175" fmla="*/ 757989 w 1118937"/>
                <a:gd name="connsiteY175" fmla="*/ 1728537 h 2634916"/>
                <a:gd name="connsiteX176" fmla="*/ 753979 w 1118937"/>
                <a:gd name="connsiteY176" fmla="*/ 1752600 h 2634916"/>
                <a:gd name="connsiteX177" fmla="*/ 749968 w 1118937"/>
                <a:gd name="connsiteY177" fmla="*/ 1768642 h 2634916"/>
                <a:gd name="connsiteX178" fmla="*/ 745958 w 1118937"/>
                <a:gd name="connsiteY178" fmla="*/ 1780674 h 2634916"/>
                <a:gd name="connsiteX179" fmla="*/ 741947 w 1118937"/>
                <a:gd name="connsiteY179" fmla="*/ 1804737 h 2634916"/>
                <a:gd name="connsiteX180" fmla="*/ 733926 w 1118937"/>
                <a:gd name="connsiteY180" fmla="*/ 1828800 h 2634916"/>
                <a:gd name="connsiteX181" fmla="*/ 729916 w 1118937"/>
                <a:gd name="connsiteY181" fmla="*/ 1852863 h 2634916"/>
                <a:gd name="connsiteX182" fmla="*/ 725905 w 1118937"/>
                <a:gd name="connsiteY182" fmla="*/ 1864895 h 2634916"/>
                <a:gd name="connsiteX183" fmla="*/ 721894 w 1118937"/>
                <a:gd name="connsiteY183" fmla="*/ 1892968 h 2634916"/>
                <a:gd name="connsiteX184" fmla="*/ 713873 w 1118937"/>
                <a:gd name="connsiteY184" fmla="*/ 1933074 h 2634916"/>
                <a:gd name="connsiteX185" fmla="*/ 709863 w 1118937"/>
                <a:gd name="connsiteY185" fmla="*/ 2053389 h 2634916"/>
                <a:gd name="connsiteX186" fmla="*/ 705852 w 1118937"/>
                <a:gd name="connsiteY186" fmla="*/ 2081463 h 2634916"/>
                <a:gd name="connsiteX187" fmla="*/ 697831 w 1118937"/>
                <a:gd name="connsiteY187" fmla="*/ 2161674 h 2634916"/>
                <a:gd name="connsiteX188" fmla="*/ 693821 w 1118937"/>
                <a:gd name="connsiteY188" fmla="*/ 2201779 h 2634916"/>
                <a:gd name="connsiteX189" fmla="*/ 689810 w 1118937"/>
                <a:gd name="connsiteY189" fmla="*/ 2221831 h 2634916"/>
                <a:gd name="connsiteX190" fmla="*/ 681789 w 1118937"/>
                <a:gd name="connsiteY190" fmla="*/ 2406316 h 2634916"/>
                <a:gd name="connsiteX191" fmla="*/ 673768 w 1118937"/>
                <a:gd name="connsiteY191" fmla="*/ 2430379 h 2634916"/>
                <a:gd name="connsiteX192" fmla="*/ 673768 w 1118937"/>
                <a:gd name="connsiteY192" fmla="*/ 2634916 h 263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118937" h="2634916">
                  <a:moveTo>
                    <a:pt x="0" y="2518610"/>
                  </a:moveTo>
                  <a:cubicBezTo>
                    <a:pt x="1337" y="2511926"/>
                    <a:pt x="2217" y="2505134"/>
                    <a:pt x="4010" y="2498558"/>
                  </a:cubicBezTo>
                  <a:cubicBezTo>
                    <a:pt x="6235" y="2490401"/>
                    <a:pt x="9357" y="2482516"/>
                    <a:pt x="12031" y="2474495"/>
                  </a:cubicBezTo>
                  <a:cubicBezTo>
                    <a:pt x="13368" y="2470484"/>
                    <a:pt x="15213" y="2466609"/>
                    <a:pt x="16042" y="2462463"/>
                  </a:cubicBezTo>
                  <a:cubicBezTo>
                    <a:pt x="17379" y="2455779"/>
                    <a:pt x="18399" y="2449023"/>
                    <a:pt x="20052" y="2442410"/>
                  </a:cubicBezTo>
                  <a:cubicBezTo>
                    <a:pt x="21077" y="2438309"/>
                    <a:pt x="23038" y="2434480"/>
                    <a:pt x="24063" y="2430379"/>
                  </a:cubicBezTo>
                  <a:cubicBezTo>
                    <a:pt x="25716" y="2423766"/>
                    <a:pt x="26280" y="2416903"/>
                    <a:pt x="28073" y="2410326"/>
                  </a:cubicBezTo>
                  <a:cubicBezTo>
                    <a:pt x="30298" y="2402169"/>
                    <a:pt x="36094" y="2386263"/>
                    <a:pt x="36094" y="2386263"/>
                  </a:cubicBezTo>
                  <a:cubicBezTo>
                    <a:pt x="37431" y="2371558"/>
                    <a:pt x="37539" y="2356688"/>
                    <a:pt x="40105" y="2342147"/>
                  </a:cubicBezTo>
                  <a:cubicBezTo>
                    <a:pt x="41574" y="2333821"/>
                    <a:pt x="45452" y="2326105"/>
                    <a:pt x="48126" y="2318084"/>
                  </a:cubicBezTo>
                  <a:lnTo>
                    <a:pt x="52137" y="2306052"/>
                  </a:lnTo>
                  <a:cubicBezTo>
                    <a:pt x="53474" y="2302042"/>
                    <a:pt x="53802" y="2297538"/>
                    <a:pt x="56147" y="2294021"/>
                  </a:cubicBezTo>
                  <a:lnTo>
                    <a:pt x="64168" y="2281989"/>
                  </a:lnTo>
                  <a:cubicBezTo>
                    <a:pt x="66410" y="2273023"/>
                    <a:pt x="72295" y="2247741"/>
                    <a:pt x="76200" y="2241884"/>
                  </a:cubicBezTo>
                  <a:lnTo>
                    <a:pt x="84221" y="2229852"/>
                  </a:lnTo>
                  <a:cubicBezTo>
                    <a:pt x="96741" y="2192290"/>
                    <a:pt x="76230" y="2247847"/>
                    <a:pt x="100263" y="2205789"/>
                  </a:cubicBezTo>
                  <a:cubicBezTo>
                    <a:pt x="102998" y="2201003"/>
                    <a:pt x="102338" y="2194908"/>
                    <a:pt x="104273" y="2189747"/>
                  </a:cubicBezTo>
                  <a:cubicBezTo>
                    <a:pt x="110100" y="2174207"/>
                    <a:pt x="110523" y="2175475"/>
                    <a:pt x="120316" y="2165684"/>
                  </a:cubicBezTo>
                  <a:cubicBezTo>
                    <a:pt x="121653" y="2161673"/>
                    <a:pt x="123165" y="2157717"/>
                    <a:pt x="124326" y="2153652"/>
                  </a:cubicBezTo>
                  <a:cubicBezTo>
                    <a:pt x="125840" y="2148352"/>
                    <a:pt x="125602" y="2142396"/>
                    <a:pt x="128337" y="2137610"/>
                  </a:cubicBezTo>
                  <a:cubicBezTo>
                    <a:pt x="131151" y="2132686"/>
                    <a:pt x="136358" y="2129589"/>
                    <a:pt x="140368" y="2125579"/>
                  </a:cubicBezTo>
                  <a:lnTo>
                    <a:pt x="148389" y="2101516"/>
                  </a:lnTo>
                  <a:cubicBezTo>
                    <a:pt x="149726" y="2097505"/>
                    <a:pt x="150055" y="2093002"/>
                    <a:pt x="152400" y="2089484"/>
                  </a:cubicBezTo>
                  <a:lnTo>
                    <a:pt x="168442" y="2065421"/>
                  </a:lnTo>
                  <a:cubicBezTo>
                    <a:pt x="183062" y="2021554"/>
                    <a:pt x="159748" y="2087989"/>
                    <a:pt x="180473" y="2041358"/>
                  </a:cubicBezTo>
                  <a:cubicBezTo>
                    <a:pt x="183907" y="2033632"/>
                    <a:pt x="185820" y="2025316"/>
                    <a:pt x="188494" y="2017295"/>
                  </a:cubicBezTo>
                  <a:cubicBezTo>
                    <a:pt x="189831" y="2013284"/>
                    <a:pt x="190160" y="2008781"/>
                    <a:pt x="192505" y="2005263"/>
                  </a:cubicBezTo>
                  <a:cubicBezTo>
                    <a:pt x="195179" y="2001252"/>
                    <a:pt x="198568" y="1997636"/>
                    <a:pt x="200526" y="1993231"/>
                  </a:cubicBezTo>
                  <a:cubicBezTo>
                    <a:pt x="214592" y="1961581"/>
                    <a:pt x="198935" y="1975576"/>
                    <a:pt x="220579" y="1961147"/>
                  </a:cubicBezTo>
                  <a:lnTo>
                    <a:pt x="232610" y="1925052"/>
                  </a:lnTo>
                  <a:cubicBezTo>
                    <a:pt x="233947" y="1921042"/>
                    <a:pt x="234276" y="1916538"/>
                    <a:pt x="236621" y="1913021"/>
                  </a:cubicBezTo>
                  <a:lnTo>
                    <a:pt x="244642" y="1900989"/>
                  </a:lnTo>
                  <a:cubicBezTo>
                    <a:pt x="245979" y="1896979"/>
                    <a:pt x="246762" y="1892739"/>
                    <a:pt x="248652" y="1888958"/>
                  </a:cubicBezTo>
                  <a:cubicBezTo>
                    <a:pt x="250808" y="1884647"/>
                    <a:pt x="254774" y="1881356"/>
                    <a:pt x="256673" y="1876926"/>
                  </a:cubicBezTo>
                  <a:cubicBezTo>
                    <a:pt x="259290" y="1870820"/>
                    <a:pt x="260797" y="1855347"/>
                    <a:pt x="264694" y="1848852"/>
                  </a:cubicBezTo>
                  <a:cubicBezTo>
                    <a:pt x="266640" y="1845610"/>
                    <a:pt x="270042" y="1843505"/>
                    <a:pt x="272716" y="1840831"/>
                  </a:cubicBezTo>
                  <a:cubicBezTo>
                    <a:pt x="287338" y="1796962"/>
                    <a:pt x="264019" y="1863407"/>
                    <a:pt x="284747" y="1816768"/>
                  </a:cubicBezTo>
                  <a:cubicBezTo>
                    <a:pt x="288181" y="1809042"/>
                    <a:pt x="288078" y="1799740"/>
                    <a:pt x="292768" y="1792705"/>
                  </a:cubicBezTo>
                  <a:cubicBezTo>
                    <a:pt x="295442" y="1788695"/>
                    <a:pt x="298831" y="1785078"/>
                    <a:pt x="300789" y="1780674"/>
                  </a:cubicBezTo>
                  <a:cubicBezTo>
                    <a:pt x="310783" y="1758188"/>
                    <a:pt x="303864" y="1760139"/>
                    <a:pt x="316831" y="1744579"/>
                  </a:cubicBezTo>
                  <a:cubicBezTo>
                    <a:pt x="320462" y="1740222"/>
                    <a:pt x="324852" y="1736558"/>
                    <a:pt x="328863" y="1732547"/>
                  </a:cubicBezTo>
                  <a:cubicBezTo>
                    <a:pt x="338408" y="1703911"/>
                    <a:pt x="329849" y="1713174"/>
                    <a:pt x="348916" y="1700463"/>
                  </a:cubicBezTo>
                  <a:cubicBezTo>
                    <a:pt x="350253" y="1689768"/>
                    <a:pt x="350090" y="1678777"/>
                    <a:pt x="352926" y="1668379"/>
                  </a:cubicBezTo>
                  <a:cubicBezTo>
                    <a:pt x="354194" y="1663729"/>
                    <a:pt x="358989" y="1660752"/>
                    <a:pt x="360947" y="1656347"/>
                  </a:cubicBezTo>
                  <a:cubicBezTo>
                    <a:pt x="364381" y="1648621"/>
                    <a:pt x="364278" y="1639319"/>
                    <a:pt x="368968" y="1632284"/>
                  </a:cubicBezTo>
                  <a:cubicBezTo>
                    <a:pt x="371642" y="1628273"/>
                    <a:pt x="375031" y="1624657"/>
                    <a:pt x="376989" y="1620252"/>
                  </a:cubicBezTo>
                  <a:cubicBezTo>
                    <a:pt x="380423" y="1612526"/>
                    <a:pt x="382336" y="1604210"/>
                    <a:pt x="385010" y="1596189"/>
                  </a:cubicBezTo>
                  <a:cubicBezTo>
                    <a:pt x="386347" y="1592179"/>
                    <a:pt x="386676" y="1587675"/>
                    <a:pt x="389021" y="1584158"/>
                  </a:cubicBezTo>
                  <a:cubicBezTo>
                    <a:pt x="415376" y="1544625"/>
                    <a:pt x="393222" y="1571172"/>
                    <a:pt x="417094" y="1552074"/>
                  </a:cubicBezTo>
                  <a:cubicBezTo>
                    <a:pt x="432823" y="1539490"/>
                    <a:pt x="416255" y="1547006"/>
                    <a:pt x="437147" y="1540042"/>
                  </a:cubicBezTo>
                  <a:cubicBezTo>
                    <a:pt x="439821" y="1536031"/>
                    <a:pt x="441760" y="1531418"/>
                    <a:pt x="445168" y="1528010"/>
                  </a:cubicBezTo>
                  <a:cubicBezTo>
                    <a:pt x="448576" y="1524602"/>
                    <a:pt x="454645" y="1524076"/>
                    <a:pt x="457200" y="1519989"/>
                  </a:cubicBezTo>
                  <a:cubicBezTo>
                    <a:pt x="461681" y="1512819"/>
                    <a:pt x="462547" y="1503947"/>
                    <a:pt x="465221" y="1495926"/>
                  </a:cubicBezTo>
                  <a:cubicBezTo>
                    <a:pt x="466558" y="1491916"/>
                    <a:pt x="468206" y="1487996"/>
                    <a:pt x="469231" y="1483895"/>
                  </a:cubicBezTo>
                  <a:cubicBezTo>
                    <a:pt x="470568" y="1478547"/>
                    <a:pt x="471071" y="1472919"/>
                    <a:pt x="473242" y="1467852"/>
                  </a:cubicBezTo>
                  <a:cubicBezTo>
                    <a:pt x="475141" y="1463422"/>
                    <a:pt x="478589" y="1459831"/>
                    <a:pt x="481263" y="1455821"/>
                  </a:cubicBezTo>
                  <a:cubicBezTo>
                    <a:pt x="483937" y="1447800"/>
                    <a:pt x="484594" y="1438793"/>
                    <a:pt x="489284" y="1431758"/>
                  </a:cubicBezTo>
                  <a:cubicBezTo>
                    <a:pt x="499650" y="1416209"/>
                    <a:pt x="495781" y="1424299"/>
                    <a:pt x="501316" y="1407695"/>
                  </a:cubicBezTo>
                  <a:cubicBezTo>
                    <a:pt x="502653" y="1399674"/>
                    <a:pt x="503354" y="1391520"/>
                    <a:pt x="505326" y="1383631"/>
                  </a:cubicBezTo>
                  <a:cubicBezTo>
                    <a:pt x="507376" y="1375429"/>
                    <a:pt x="510673" y="1367589"/>
                    <a:pt x="513347" y="1359568"/>
                  </a:cubicBezTo>
                  <a:cubicBezTo>
                    <a:pt x="516528" y="1350025"/>
                    <a:pt x="519688" y="1341576"/>
                    <a:pt x="521368" y="1331495"/>
                  </a:cubicBezTo>
                  <a:cubicBezTo>
                    <a:pt x="523140" y="1320863"/>
                    <a:pt x="523121" y="1309949"/>
                    <a:pt x="525379" y="1299410"/>
                  </a:cubicBezTo>
                  <a:cubicBezTo>
                    <a:pt x="529901" y="1278309"/>
                    <a:pt x="531574" y="1278086"/>
                    <a:pt x="541421" y="1263316"/>
                  </a:cubicBezTo>
                  <a:cubicBezTo>
                    <a:pt x="542758" y="1259305"/>
                    <a:pt x="543378" y="1254980"/>
                    <a:pt x="545431" y="1251284"/>
                  </a:cubicBezTo>
                  <a:cubicBezTo>
                    <a:pt x="550112" y="1242857"/>
                    <a:pt x="558424" y="1236366"/>
                    <a:pt x="561473" y="1227221"/>
                  </a:cubicBezTo>
                  <a:cubicBezTo>
                    <a:pt x="562810" y="1223210"/>
                    <a:pt x="563431" y="1218885"/>
                    <a:pt x="565484" y="1215189"/>
                  </a:cubicBezTo>
                  <a:cubicBezTo>
                    <a:pt x="570166" y="1206762"/>
                    <a:pt x="578477" y="1200271"/>
                    <a:pt x="581526" y="1191126"/>
                  </a:cubicBezTo>
                  <a:cubicBezTo>
                    <a:pt x="582863" y="1187116"/>
                    <a:pt x="583646" y="1182876"/>
                    <a:pt x="585537" y="1179095"/>
                  </a:cubicBezTo>
                  <a:cubicBezTo>
                    <a:pt x="588470" y="1173230"/>
                    <a:pt x="602863" y="1154656"/>
                    <a:pt x="605589" y="1151021"/>
                  </a:cubicBezTo>
                  <a:cubicBezTo>
                    <a:pt x="606926" y="1147010"/>
                    <a:pt x="607547" y="1142685"/>
                    <a:pt x="609600" y="1138989"/>
                  </a:cubicBezTo>
                  <a:cubicBezTo>
                    <a:pt x="614282" y="1130562"/>
                    <a:pt x="625642" y="1114926"/>
                    <a:pt x="625642" y="1114926"/>
                  </a:cubicBezTo>
                  <a:cubicBezTo>
                    <a:pt x="630684" y="1099798"/>
                    <a:pt x="631905" y="1092619"/>
                    <a:pt x="645694" y="1078831"/>
                  </a:cubicBezTo>
                  <a:cubicBezTo>
                    <a:pt x="648368" y="1076157"/>
                    <a:pt x="651447" y="1073835"/>
                    <a:pt x="653716" y="1070810"/>
                  </a:cubicBezTo>
                  <a:cubicBezTo>
                    <a:pt x="677113" y="1039616"/>
                    <a:pt x="659397" y="1053655"/>
                    <a:pt x="681789" y="1038726"/>
                  </a:cubicBezTo>
                  <a:cubicBezTo>
                    <a:pt x="684463" y="1034716"/>
                    <a:pt x="686724" y="1030398"/>
                    <a:pt x="689810" y="1026695"/>
                  </a:cubicBezTo>
                  <a:cubicBezTo>
                    <a:pt x="693441" y="1022338"/>
                    <a:pt x="698696" y="1019382"/>
                    <a:pt x="701842" y="1014663"/>
                  </a:cubicBezTo>
                  <a:cubicBezTo>
                    <a:pt x="725055" y="979842"/>
                    <a:pt x="679505" y="1028975"/>
                    <a:pt x="717884" y="990600"/>
                  </a:cubicBezTo>
                  <a:cubicBezTo>
                    <a:pt x="719221" y="986589"/>
                    <a:pt x="719719" y="982193"/>
                    <a:pt x="721894" y="978568"/>
                  </a:cubicBezTo>
                  <a:cubicBezTo>
                    <a:pt x="725703" y="972220"/>
                    <a:pt x="736485" y="966168"/>
                    <a:pt x="741947" y="962526"/>
                  </a:cubicBezTo>
                  <a:lnTo>
                    <a:pt x="762000" y="902368"/>
                  </a:lnTo>
                  <a:lnTo>
                    <a:pt x="766010" y="890337"/>
                  </a:lnTo>
                  <a:lnTo>
                    <a:pt x="770021" y="878305"/>
                  </a:lnTo>
                  <a:cubicBezTo>
                    <a:pt x="771358" y="870284"/>
                    <a:pt x="771460" y="861956"/>
                    <a:pt x="774031" y="854242"/>
                  </a:cubicBezTo>
                  <a:cubicBezTo>
                    <a:pt x="775555" y="849669"/>
                    <a:pt x="780094" y="846615"/>
                    <a:pt x="782052" y="842210"/>
                  </a:cubicBezTo>
                  <a:cubicBezTo>
                    <a:pt x="785486" y="834484"/>
                    <a:pt x="787399" y="826168"/>
                    <a:pt x="790073" y="818147"/>
                  </a:cubicBezTo>
                  <a:cubicBezTo>
                    <a:pt x="791597" y="813574"/>
                    <a:pt x="795938" y="810427"/>
                    <a:pt x="798094" y="806116"/>
                  </a:cubicBezTo>
                  <a:cubicBezTo>
                    <a:pt x="799985" y="802335"/>
                    <a:pt x="800214" y="797865"/>
                    <a:pt x="802105" y="794084"/>
                  </a:cubicBezTo>
                  <a:cubicBezTo>
                    <a:pt x="804261" y="789773"/>
                    <a:pt x="807970" y="786363"/>
                    <a:pt x="810126" y="782052"/>
                  </a:cubicBezTo>
                  <a:cubicBezTo>
                    <a:pt x="826731" y="748843"/>
                    <a:pt x="799170" y="792472"/>
                    <a:pt x="822158" y="757989"/>
                  </a:cubicBezTo>
                  <a:cubicBezTo>
                    <a:pt x="823103" y="754207"/>
                    <a:pt x="827561" y="734628"/>
                    <a:pt x="830179" y="729916"/>
                  </a:cubicBezTo>
                  <a:cubicBezTo>
                    <a:pt x="842173" y="708327"/>
                    <a:pt x="843636" y="708437"/>
                    <a:pt x="858252" y="693821"/>
                  </a:cubicBezTo>
                  <a:lnTo>
                    <a:pt x="866273" y="669758"/>
                  </a:lnTo>
                  <a:lnTo>
                    <a:pt x="870284" y="657726"/>
                  </a:lnTo>
                  <a:cubicBezTo>
                    <a:pt x="871621" y="616284"/>
                    <a:pt x="871859" y="574792"/>
                    <a:pt x="874294" y="533400"/>
                  </a:cubicBezTo>
                  <a:cubicBezTo>
                    <a:pt x="874542" y="529180"/>
                    <a:pt x="877193" y="525447"/>
                    <a:pt x="878305" y="521368"/>
                  </a:cubicBezTo>
                  <a:cubicBezTo>
                    <a:pt x="881206" y="510733"/>
                    <a:pt x="882840" y="499742"/>
                    <a:pt x="886326" y="489284"/>
                  </a:cubicBezTo>
                  <a:cubicBezTo>
                    <a:pt x="887663" y="485273"/>
                    <a:pt x="889312" y="481353"/>
                    <a:pt x="890337" y="477252"/>
                  </a:cubicBezTo>
                  <a:cubicBezTo>
                    <a:pt x="891954" y="470782"/>
                    <a:pt x="894189" y="452671"/>
                    <a:pt x="898358" y="445168"/>
                  </a:cubicBezTo>
                  <a:cubicBezTo>
                    <a:pt x="903040" y="436741"/>
                    <a:pt x="914400" y="421105"/>
                    <a:pt x="914400" y="421105"/>
                  </a:cubicBezTo>
                  <a:cubicBezTo>
                    <a:pt x="915737" y="417095"/>
                    <a:pt x="916235" y="412699"/>
                    <a:pt x="918410" y="409074"/>
                  </a:cubicBezTo>
                  <a:cubicBezTo>
                    <a:pt x="920355" y="405831"/>
                    <a:pt x="924069" y="404005"/>
                    <a:pt x="926431" y="401052"/>
                  </a:cubicBezTo>
                  <a:cubicBezTo>
                    <a:pt x="929442" y="397288"/>
                    <a:pt x="932296" y="393332"/>
                    <a:pt x="934452" y="389021"/>
                  </a:cubicBezTo>
                  <a:cubicBezTo>
                    <a:pt x="946061" y="365804"/>
                    <a:pt x="927687" y="387765"/>
                    <a:pt x="950494" y="364958"/>
                  </a:cubicBezTo>
                  <a:cubicBezTo>
                    <a:pt x="963967" y="324541"/>
                    <a:pt x="943415" y="387217"/>
                    <a:pt x="958516" y="336884"/>
                  </a:cubicBezTo>
                  <a:cubicBezTo>
                    <a:pt x="960946" y="328786"/>
                    <a:pt x="959502" y="317511"/>
                    <a:pt x="966537" y="312821"/>
                  </a:cubicBezTo>
                  <a:lnTo>
                    <a:pt x="978568" y="304800"/>
                  </a:lnTo>
                  <a:cubicBezTo>
                    <a:pt x="988105" y="276190"/>
                    <a:pt x="974582" y="310779"/>
                    <a:pt x="994610" y="280737"/>
                  </a:cubicBezTo>
                  <a:cubicBezTo>
                    <a:pt x="1017826" y="245914"/>
                    <a:pt x="972275" y="295051"/>
                    <a:pt x="1010652" y="256674"/>
                  </a:cubicBezTo>
                  <a:cubicBezTo>
                    <a:pt x="1010851" y="255679"/>
                    <a:pt x="1015386" y="228698"/>
                    <a:pt x="1018673" y="224589"/>
                  </a:cubicBezTo>
                  <a:cubicBezTo>
                    <a:pt x="1021684" y="220825"/>
                    <a:pt x="1026694" y="219242"/>
                    <a:pt x="1030705" y="216568"/>
                  </a:cubicBezTo>
                  <a:cubicBezTo>
                    <a:pt x="1033379" y="212558"/>
                    <a:pt x="1036570" y="208848"/>
                    <a:pt x="1038726" y="204537"/>
                  </a:cubicBezTo>
                  <a:cubicBezTo>
                    <a:pt x="1040617" y="200756"/>
                    <a:pt x="1040684" y="196201"/>
                    <a:pt x="1042737" y="192505"/>
                  </a:cubicBezTo>
                  <a:cubicBezTo>
                    <a:pt x="1047419" y="184078"/>
                    <a:pt x="1058779" y="168442"/>
                    <a:pt x="1058779" y="168442"/>
                  </a:cubicBezTo>
                  <a:cubicBezTo>
                    <a:pt x="1060116" y="163095"/>
                    <a:pt x="1060618" y="157466"/>
                    <a:pt x="1062789" y="152400"/>
                  </a:cubicBezTo>
                  <a:cubicBezTo>
                    <a:pt x="1064688" y="147970"/>
                    <a:pt x="1069425" y="144985"/>
                    <a:pt x="1070810" y="140368"/>
                  </a:cubicBezTo>
                  <a:cubicBezTo>
                    <a:pt x="1073526" y="131314"/>
                    <a:pt x="1072695" y="121506"/>
                    <a:pt x="1074821" y="112295"/>
                  </a:cubicBezTo>
                  <a:cubicBezTo>
                    <a:pt x="1076722" y="104056"/>
                    <a:pt x="1080168" y="96252"/>
                    <a:pt x="1082842" y="88231"/>
                  </a:cubicBezTo>
                  <a:cubicBezTo>
                    <a:pt x="1082843" y="88227"/>
                    <a:pt x="1090861" y="64171"/>
                    <a:pt x="1090863" y="64168"/>
                  </a:cubicBezTo>
                  <a:lnTo>
                    <a:pt x="1098884" y="52137"/>
                  </a:lnTo>
                  <a:cubicBezTo>
                    <a:pt x="1100221" y="48126"/>
                    <a:pt x="1100719" y="43730"/>
                    <a:pt x="1102894" y="40105"/>
                  </a:cubicBezTo>
                  <a:cubicBezTo>
                    <a:pt x="1104840" y="36863"/>
                    <a:pt x="1109426" y="35560"/>
                    <a:pt x="1110916" y="32084"/>
                  </a:cubicBezTo>
                  <a:cubicBezTo>
                    <a:pt x="1113601" y="25819"/>
                    <a:pt x="1113273" y="18644"/>
                    <a:pt x="1114926" y="12031"/>
                  </a:cubicBezTo>
                  <a:cubicBezTo>
                    <a:pt x="1115951" y="7930"/>
                    <a:pt x="1117600" y="4010"/>
                    <a:pt x="1118937" y="0"/>
                  </a:cubicBezTo>
                  <a:cubicBezTo>
                    <a:pt x="1117600" y="16042"/>
                    <a:pt x="1117054" y="32170"/>
                    <a:pt x="1114926" y="48126"/>
                  </a:cubicBezTo>
                  <a:cubicBezTo>
                    <a:pt x="1114367" y="52316"/>
                    <a:pt x="1113091" y="56533"/>
                    <a:pt x="1110916" y="60158"/>
                  </a:cubicBezTo>
                  <a:cubicBezTo>
                    <a:pt x="1108970" y="63400"/>
                    <a:pt x="1105568" y="65505"/>
                    <a:pt x="1102894" y="68179"/>
                  </a:cubicBezTo>
                  <a:cubicBezTo>
                    <a:pt x="1101557" y="73526"/>
                    <a:pt x="1100398" y="78921"/>
                    <a:pt x="1098884" y="84221"/>
                  </a:cubicBezTo>
                  <a:cubicBezTo>
                    <a:pt x="1097723" y="88286"/>
                    <a:pt x="1095702" y="92107"/>
                    <a:pt x="1094873" y="96252"/>
                  </a:cubicBezTo>
                  <a:cubicBezTo>
                    <a:pt x="1093019" y="105521"/>
                    <a:pt x="1092988" y="115115"/>
                    <a:pt x="1090863" y="124326"/>
                  </a:cubicBezTo>
                  <a:cubicBezTo>
                    <a:pt x="1088962" y="132564"/>
                    <a:pt x="1084232" y="140049"/>
                    <a:pt x="1082842" y="148389"/>
                  </a:cubicBezTo>
                  <a:lnTo>
                    <a:pt x="1078831" y="172452"/>
                  </a:lnTo>
                  <a:cubicBezTo>
                    <a:pt x="1077494" y="263357"/>
                    <a:pt x="1077381" y="354289"/>
                    <a:pt x="1074821" y="445168"/>
                  </a:cubicBezTo>
                  <a:cubicBezTo>
                    <a:pt x="1074702" y="449394"/>
                    <a:pt x="1072701" y="453419"/>
                    <a:pt x="1070810" y="457200"/>
                  </a:cubicBezTo>
                  <a:cubicBezTo>
                    <a:pt x="1068654" y="461511"/>
                    <a:pt x="1065463" y="465221"/>
                    <a:pt x="1062789" y="469231"/>
                  </a:cubicBezTo>
                  <a:cubicBezTo>
                    <a:pt x="1060115" y="477252"/>
                    <a:pt x="1056426" y="485004"/>
                    <a:pt x="1054768" y="493295"/>
                  </a:cubicBezTo>
                  <a:cubicBezTo>
                    <a:pt x="1052476" y="504754"/>
                    <a:pt x="1050148" y="518054"/>
                    <a:pt x="1046747" y="529389"/>
                  </a:cubicBezTo>
                  <a:cubicBezTo>
                    <a:pt x="1044317" y="537487"/>
                    <a:pt x="1040384" y="545161"/>
                    <a:pt x="1038726" y="553452"/>
                  </a:cubicBezTo>
                  <a:cubicBezTo>
                    <a:pt x="1037389" y="560136"/>
                    <a:pt x="1035837" y="566781"/>
                    <a:pt x="1034716" y="573505"/>
                  </a:cubicBezTo>
                  <a:cubicBezTo>
                    <a:pt x="1033162" y="582829"/>
                    <a:pt x="1032396" y="592278"/>
                    <a:pt x="1030705" y="601579"/>
                  </a:cubicBezTo>
                  <a:cubicBezTo>
                    <a:pt x="1028281" y="614911"/>
                    <a:pt x="1022857" y="629130"/>
                    <a:pt x="1018673" y="641684"/>
                  </a:cubicBezTo>
                  <a:lnTo>
                    <a:pt x="1014663" y="653716"/>
                  </a:lnTo>
                  <a:lnTo>
                    <a:pt x="1010652" y="665747"/>
                  </a:lnTo>
                  <a:cubicBezTo>
                    <a:pt x="1009315" y="680452"/>
                    <a:pt x="1008730" y="695245"/>
                    <a:pt x="1006642" y="709863"/>
                  </a:cubicBezTo>
                  <a:cubicBezTo>
                    <a:pt x="1006044" y="714048"/>
                    <a:pt x="1003792" y="717830"/>
                    <a:pt x="1002631" y="721895"/>
                  </a:cubicBezTo>
                  <a:cubicBezTo>
                    <a:pt x="997847" y="738640"/>
                    <a:pt x="997760" y="743102"/>
                    <a:pt x="994610" y="762000"/>
                  </a:cubicBezTo>
                  <a:cubicBezTo>
                    <a:pt x="994264" y="767184"/>
                    <a:pt x="991440" y="848971"/>
                    <a:pt x="982579" y="862263"/>
                  </a:cubicBezTo>
                  <a:cubicBezTo>
                    <a:pt x="977232" y="870284"/>
                    <a:pt x="969586" y="877181"/>
                    <a:pt x="966537" y="886326"/>
                  </a:cubicBezTo>
                  <a:cubicBezTo>
                    <a:pt x="965200" y="890337"/>
                    <a:pt x="964417" y="894577"/>
                    <a:pt x="962526" y="898358"/>
                  </a:cubicBezTo>
                  <a:cubicBezTo>
                    <a:pt x="960370" y="902669"/>
                    <a:pt x="956463" y="905985"/>
                    <a:pt x="954505" y="910389"/>
                  </a:cubicBezTo>
                  <a:cubicBezTo>
                    <a:pt x="951071" y="918115"/>
                    <a:pt x="951174" y="927417"/>
                    <a:pt x="946484" y="934452"/>
                  </a:cubicBezTo>
                  <a:cubicBezTo>
                    <a:pt x="910871" y="987873"/>
                    <a:pt x="962131" y="908695"/>
                    <a:pt x="934452" y="958516"/>
                  </a:cubicBezTo>
                  <a:cubicBezTo>
                    <a:pt x="929770" y="966943"/>
                    <a:pt x="923757" y="974558"/>
                    <a:pt x="918410" y="982579"/>
                  </a:cubicBezTo>
                  <a:lnTo>
                    <a:pt x="910389" y="994610"/>
                  </a:lnTo>
                  <a:lnTo>
                    <a:pt x="898358" y="1030705"/>
                  </a:lnTo>
                  <a:cubicBezTo>
                    <a:pt x="897021" y="1034716"/>
                    <a:pt x="895372" y="1038636"/>
                    <a:pt x="894347" y="1042737"/>
                  </a:cubicBezTo>
                  <a:cubicBezTo>
                    <a:pt x="892530" y="1050008"/>
                    <a:pt x="885572" y="1079587"/>
                    <a:pt x="882316" y="1082842"/>
                  </a:cubicBezTo>
                  <a:lnTo>
                    <a:pt x="874294" y="1090863"/>
                  </a:lnTo>
                  <a:cubicBezTo>
                    <a:pt x="855509" y="1147219"/>
                    <a:pt x="875701" y="1079607"/>
                    <a:pt x="862263" y="1187116"/>
                  </a:cubicBezTo>
                  <a:cubicBezTo>
                    <a:pt x="861214" y="1195506"/>
                    <a:pt x="855900" y="1202888"/>
                    <a:pt x="854242" y="1211179"/>
                  </a:cubicBezTo>
                  <a:cubicBezTo>
                    <a:pt x="848572" y="1239523"/>
                    <a:pt x="852387" y="1224763"/>
                    <a:pt x="842210" y="1255295"/>
                  </a:cubicBezTo>
                  <a:lnTo>
                    <a:pt x="838200" y="1267326"/>
                  </a:lnTo>
                  <a:lnTo>
                    <a:pt x="834189" y="1279358"/>
                  </a:lnTo>
                  <a:cubicBezTo>
                    <a:pt x="832852" y="1302084"/>
                    <a:pt x="832240" y="1324865"/>
                    <a:pt x="830179" y="1347537"/>
                  </a:cubicBezTo>
                  <a:cubicBezTo>
                    <a:pt x="829562" y="1354325"/>
                    <a:pt x="827132" y="1360841"/>
                    <a:pt x="826168" y="1367589"/>
                  </a:cubicBezTo>
                  <a:cubicBezTo>
                    <a:pt x="819452" y="1414604"/>
                    <a:pt x="826769" y="1389853"/>
                    <a:pt x="818147" y="1415716"/>
                  </a:cubicBezTo>
                  <a:cubicBezTo>
                    <a:pt x="816810" y="1423737"/>
                    <a:pt x="815146" y="1431710"/>
                    <a:pt x="814137" y="1439779"/>
                  </a:cubicBezTo>
                  <a:cubicBezTo>
                    <a:pt x="810969" y="1465121"/>
                    <a:pt x="811334" y="1480465"/>
                    <a:pt x="806116" y="1503947"/>
                  </a:cubicBezTo>
                  <a:cubicBezTo>
                    <a:pt x="802084" y="1522091"/>
                    <a:pt x="802736" y="1510706"/>
                    <a:pt x="794084" y="1528010"/>
                  </a:cubicBezTo>
                  <a:cubicBezTo>
                    <a:pt x="790877" y="1534425"/>
                    <a:pt x="787778" y="1550082"/>
                    <a:pt x="786063" y="1556084"/>
                  </a:cubicBezTo>
                  <a:cubicBezTo>
                    <a:pt x="784902" y="1560149"/>
                    <a:pt x="783389" y="1564105"/>
                    <a:pt x="782052" y="1568116"/>
                  </a:cubicBezTo>
                  <a:cubicBezTo>
                    <a:pt x="780715" y="1593516"/>
                    <a:pt x="780345" y="1618985"/>
                    <a:pt x="778042" y="1644316"/>
                  </a:cubicBezTo>
                  <a:cubicBezTo>
                    <a:pt x="777659" y="1648526"/>
                    <a:pt x="774948" y="1652220"/>
                    <a:pt x="774031" y="1656347"/>
                  </a:cubicBezTo>
                  <a:cubicBezTo>
                    <a:pt x="772267" y="1664285"/>
                    <a:pt x="771785" y="1672472"/>
                    <a:pt x="770021" y="1680410"/>
                  </a:cubicBezTo>
                  <a:cubicBezTo>
                    <a:pt x="769104" y="1684537"/>
                    <a:pt x="767035" y="1688341"/>
                    <a:pt x="766010" y="1692442"/>
                  </a:cubicBezTo>
                  <a:cubicBezTo>
                    <a:pt x="764357" y="1699055"/>
                    <a:pt x="763479" y="1705841"/>
                    <a:pt x="762000" y="1712495"/>
                  </a:cubicBezTo>
                  <a:cubicBezTo>
                    <a:pt x="760804" y="1717876"/>
                    <a:pt x="759070" y="1723132"/>
                    <a:pt x="757989" y="1728537"/>
                  </a:cubicBezTo>
                  <a:cubicBezTo>
                    <a:pt x="756394" y="1736511"/>
                    <a:pt x="755574" y="1744626"/>
                    <a:pt x="753979" y="1752600"/>
                  </a:cubicBezTo>
                  <a:cubicBezTo>
                    <a:pt x="752898" y="1758005"/>
                    <a:pt x="751482" y="1763342"/>
                    <a:pt x="749968" y="1768642"/>
                  </a:cubicBezTo>
                  <a:cubicBezTo>
                    <a:pt x="748807" y="1772707"/>
                    <a:pt x="746875" y="1776547"/>
                    <a:pt x="745958" y="1780674"/>
                  </a:cubicBezTo>
                  <a:cubicBezTo>
                    <a:pt x="744194" y="1788612"/>
                    <a:pt x="743919" y="1796848"/>
                    <a:pt x="741947" y="1804737"/>
                  </a:cubicBezTo>
                  <a:cubicBezTo>
                    <a:pt x="739896" y="1812939"/>
                    <a:pt x="733926" y="1828800"/>
                    <a:pt x="733926" y="1828800"/>
                  </a:cubicBezTo>
                  <a:cubicBezTo>
                    <a:pt x="732589" y="1836821"/>
                    <a:pt x="731680" y="1844925"/>
                    <a:pt x="729916" y="1852863"/>
                  </a:cubicBezTo>
                  <a:cubicBezTo>
                    <a:pt x="728999" y="1856990"/>
                    <a:pt x="726734" y="1860749"/>
                    <a:pt x="725905" y="1864895"/>
                  </a:cubicBezTo>
                  <a:cubicBezTo>
                    <a:pt x="724051" y="1874164"/>
                    <a:pt x="723331" y="1883625"/>
                    <a:pt x="721894" y="1892968"/>
                  </a:cubicBezTo>
                  <a:cubicBezTo>
                    <a:pt x="717959" y="1918542"/>
                    <a:pt x="719191" y="1911804"/>
                    <a:pt x="713873" y="1933074"/>
                  </a:cubicBezTo>
                  <a:cubicBezTo>
                    <a:pt x="712536" y="1973179"/>
                    <a:pt x="712029" y="2013320"/>
                    <a:pt x="709863" y="2053389"/>
                  </a:cubicBezTo>
                  <a:cubicBezTo>
                    <a:pt x="709353" y="2062828"/>
                    <a:pt x="706708" y="2072049"/>
                    <a:pt x="705852" y="2081463"/>
                  </a:cubicBezTo>
                  <a:cubicBezTo>
                    <a:pt x="698412" y="2163305"/>
                    <a:pt x="706793" y="2116866"/>
                    <a:pt x="697831" y="2161674"/>
                  </a:cubicBezTo>
                  <a:cubicBezTo>
                    <a:pt x="696494" y="2175042"/>
                    <a:pt x="695597" y="2188462"/>
                    <a:pt x="693821" y="2201779"/>
                  </a:cubicBezTo>
                  <a:cubicBezTo>
                    <a:pt x="692920" y="2208536"/>
                    <a:pt x="690249" y="2215029"/>
                    <a:pt x="689810" y="2221831"/>
                  </a:cubicBezTo>
                  <a:cubicBezTo>
                    <a:pt x="689411" y="2228011"/>
                    <a:pt x="683966" y="2387448"/>
                    <a:pt x="681789" y="2406316"/>
                  </a:cubicBezTo>
                  <a:cubicBezTo>
                    <a:pt x="680820" y="2414715"/>
                    <a:pt x="673768" y="2421924"/>
                    <a:pt x="673768" y="2430379"/>
                  </a:cubicBezTo>
                  <a:lnTo>
                    <a:pt x="673768" y="2634916"/>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Form 14">
              <a:extLst>
                <a:ext uri="{FF2B5EF4-FFF2-40B4-BE49-F238E27FC236}">
                  <a16:creationId xmlns:a16="http://schemas.microsoft.com/office/drawing/2014/main" id="{015BB081-0B2B-46EE-A24A-9E7299D7BFAF}"/>
                </a:ext>
              </a:extLst>
            </p:cNvPr>
            <p:cNvSpPr/>
            <p:nvPr/>
          </p:nvSpPr>
          <p:spPr>
            <a:xfrm>
              <a:off x="2164791" y="4262438"/>
              <a:ext cx="87872" cy="1109662"/>
            </a:xfrm>
            <a:custGeom>
              <a:avLst/>
              <a:gdLst>
                <a:gd name="connsiteX0" fmla="*/ 45009 w 87872"/>
                <a:gd name="connsiteY0" fmla="*/ 0 h 1109662"/>
                <a:gd name="connsiteX1" fmla="*/ 59297 w 87872"/>
                <a:gd name="connsiteY1" fmla="*/ 80962 h 1109662"/>
                <a:gd name="connsiteX2" fmla="*/ 68822 w 87872"/>
                <a:gd name="connsiteY2" fmla="*/ 95250 h 1109662"/>
                <a:gd name="connsiteX3" fmla="*/ 73584 w 87872"/>
                <a:gd name="connsiteY3" fmla="*/ 109537 h 1109662"/>
                <a:gd name="connsiteX4" fmla="*/ 87872 w 87872"/>
                <a:gd name="connsiteY4" fmla="*/ 138112 h 1109662"/>
                <a:gd name="connsiteX5" fmla="*/ 83109 w 87872"/>
                <a:gd name="connsiteY5" fmla="*/ 257175 h 1109662"/>
                <a:gd name="connsiteX6" fmla="*/ 78347 w 87872"/>
                <a:gd name="connsiteY6" fmla="*/ 271462 h 1109662"/>
                <a:gd name="connsiteX7" fmla="*/ 68822 w 87872"/>
                <a:gd name="connsiteY7" fmla="*/ 304800 h 1109662"/>
                <a:gd name="connsiteX8" fmla="*/ 68822 w 87872"/>
                <a:gd name="connsiteY8" fmla="*/ 447675 h 1109662"/>
                <a:gd name="connsiteX9" fmla="*/ 73584 w 87872"/>
                <a:gd name="connsiteY9" fmla="*/ 461962 h 1109662"/>
                <a:gd name="connsiteX10" fmla="*/ 78347 w 87872"/>
                <a:gd name="connsiteY10" fmla="*/ 490537 h 1109662"/>
                <a:gd name="connsiteX11" fmla="*/ 73584 w 87872"/>
                <a:gd name="connsiteY11" fmla="*/ 623887 h 1109662"/>
                <a:gd name="connsiteX12" fmla="*/ 68822 w 87872"/>
                <a:gd name="connsiteY12" fmla="*/ 638175 h 1109662"/>
                <a:gd name="connsiteX13" fmla="*/ 64059 w 87872"/>
                <a:gd name="connsiteY13" fmla="*/ 661987 h 1109662"/>
                <a:gd name="connsiteX14" fmla="*/ 54534 w 87872"/>
                <a:gd name="connsiteY14" fmla="*/ 690562 h 1109662"/>
                <a:gd name="connsiteX15" fmla="*/ 49772 w 87872"/>
                <a:gd name="connsiteY15" fmla="*/ 738187 h 1109662"/>
                <a:gd name="connsiteX16" fmla="*/ 45009 w 87872"/>
                <a:gd name="connsiteY16" fmla="*/ 752475 h 1109662"/>
                <a:gd name="connsiteX17" fmla="*/ 40247 w 87872"/>
                <a:gd name="connsiteY17" fmla="*/ 776287 h 1109662"/>
                <a:gd name="connsiteX18" fmla="*/ 30722 w 87872"/>
                <a:gd name="connsiteY18" fmla="*/ 804862 h 1109662"/>
                <a:gd name="connsiteX19" fmla="*/ 21197 w 87872"/>
                <a:gd name="connsiteY19" fmla="*/ 857250 h 1109662"/>
                <a:gd name="connsiteX20" fmla="*/ 16434 w 87872"/>
                <a:gd name="connsiteY20" fmla="*/ 881062 h 1109662"/>
                <a:gd name="connsiteX21" fmla="*/ 6909 w 87872"/>
                <a:gd name="connsiteY21" fmla="*/ 909637 h 1109662"/>
                <a:gd name="connsiteX22" fmla="*/ 6909 w 87872"/>
                <a:gd name="connsiteY22" fmla="*/ 1057275 h 1109662"/>
                <a:gd name="connsiteX23" fmla="*/ 11672 w 87872"/>
                <a:gd name="connsiteY23" fmla="*/ 1109662 h 110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872" h="1109662">
                  <a:moveTo>
                    <a:pt x="45009" y="0"/>
                  </a:moveTo>
                  <a:cubicBezTo>
                    <a:pt x="46525" y="16676"/>
                    <a:pt x="46607" y="61926"/>
                    <a:pt x="59297" y="80962"/>
                  </a:cubicBezTo>
                  <a:lnTo>
                    <a:pt x="68822" y="95250"/>
                  </a:lnTo>
                  <a:cubicBezTo>
                    <a:pt x="70409" y="100012"/>
                    <a:pt x="71339" y="105047"/>
                    <a:pt x="73584" y="109537"/>
                  </a:cubicBezTo>
                  <a:cubicBezTo>
                    <a:pt x="92052" y="146473"/>
                    <a:pt x="75898" y="102195"/>
                    <a:pt x="87872" y="138112"/>
                  </a:cubicBezTo>
                  <a:cubicBezTo>
                    <a:pt x="86284" y="177800"/>
                    <a:pt x="85939" y="217557"/>
                    <a:pt x="83109" y="257175"/>
                  </a:cubicBezTo>
                  <a:cubicBezTo>
                    <a:pt x="82751" y="262182"/>
                    <a:pt x="79726" y="266635"/>
                    <a:pt x="78347" y="271462"/>
                  </a:cubicBezTo>
                  <a:cubicBezTo>
                    <a:pt x="66384" y="313331"/>
                    <a:pt x="80242" y="270536"/>
                    <a:pt x="68822" y="304800"/>
                  </a:cubicBezTo>
                  <a:cubicBezTo>
                    <a:pt x="60629" y="370340"/>
                    <a:pt x="61002" y="349921"/>
                    <a:pt x="68822" y="447675"/>
                  </a:cubicBezTo>
                  <a:cubicBezTo>
                    <a:pt x="69222" y="452679"/>
                    <a:pt x="72495" y="457062"/>
                    <a:pt x="73584" y="461962"/>
                  </a:cubicBezTo>
                  <a:cubicBezTo>
                    <a:pt x="75679" y="471388"/>
                    <a:pt x="76759" y="481012"/>
                    <a:pt x="78347" y="490537"/>
                  </a:cubicBezTo>
                  <a:cubicBezTo>
                    <a:pt x="76759" y="534987"/>
                    <a:pt x="76448" y="579501"/>
                    <a:pt x="73584" y="623887"/>
                  </a:cubicBezTo>
                  <a:cubicBezTo>
                    <a:pt x="73261" y="628897"/>
                    <a:pt x="70040" y="633305"/>
                    <a:pt x="68822" y="638175"/>
                  </a:cubicBezTo>
                  <a:cubicBezTo>
                    <a:pt x="66859" y="646028"/>
                    <a:pt x="66189" y="654178"/>
                    <a:pt x="64059" y="661987"/>
                  </a:cubicBezTo>
                  <a:cubicBezTo>
                    <a:pt x="61417" y="671673"/>
                    <a:pt x="54534" y="690562"/>
                    <a:pt x="54534" y="690562"/>
                  </a:cubicBezTo>
                  <a:cubicBezTo>
                    <a:pt x="52947" y="706437"/>
                    <a:pt x="52198" y="722418"/>
                    <a:pt x="49772" y="738187"/>
                  </a:cubicBezTo>
                  <a:cubicBezTo>
                    <a:pt x="49009" y="743149"/>
                    <a:pt x="46227" y="747605"/>
                    <a:pt x="45009" y="752475"/>
                  </a:cubicBezTo>
                  <a:cubicBezTo>
                    <a:pt x="43046" y="760328"/>
                    <a:pt x="42377" y="768478"/>
                    <a:pt x="40247" y="776287"/>
                  </a:cubicBezTo>
                  <a:cubicBezTo>
                    <a:pt x="37605" y="785973"/>
                    <a:pt x="30722" y="804862"/>
                    <a:pt x="30722" y="804862"/>
                  </a:cubicBezTo>
                  <a:cubicBezTo>
                    <a:pt x="22468" y="862635"/>
                    <a:pt x="30177" y="816840"/>
                    <a:pt x="21197" y="857250"/>
                  </a:cubicBezTo>
                  <a:cubicBezTo>
                    <a:pt x="19441" y="865152"/>
                    <a:pt x="18564" y="873253"/>
                    <a:pt x="16434" y="881062"/>
                  </a:cubicBezTo>
                  <a:cubicBezTo>
                    <a:pt x="13792" y="890748"/>
                    <a:pt x="6909" y="909637"/>
                    <a:pt x="6909" y="909637"/>
                  </a:cubicBezTo>
                  <a:cubicBezTo>
                    <a:pt x="-3786" y="973814"/>
                    <a:pt x="-691" y="943277"/>
                    <a:pt x="6909" y="1057275"/>
                  </a:cubicBezTo>
                  <a:cubicBezTo>
                    <a:pt x="13540" y="1156743"/>
                    <a:pt x="11672" y="994957"/>
                    <a:pt x="11672" y="1109662"/>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EF936CB5-5FF4-40C3-A2AC-72EF1DC21D96}"/>
              </a:ext>
            </a:extLst>
          </p:cNvPr>
          <p:cNvGrpSpPr/>
          <p:nvPr/>
        </p:nvGrpSpPr>
        <p:grpSpPr>
          <a:xfrm>
            <a:off x="6324600" y="2490107"/>
            <a:ext cx="1760764" cy="1543050"/>
            <a:chOff x="6324600" y="2490107"/>
            <a:chExt cx="1760764" cy="1543050"/>
          </a:xfrm>
        </p:grpSpPr>
        <p:sp>
          <p:nvSpPr>
            <p:cNvPr id="17" name="Freihandform: Form 16">
              <a:extLst>
                <a:ext uri="{FF2B5EF4-FFF2-40B4-BE49-F238E27FC236}">
                  <a16:creationId xmlns:a16="http://schemas.microsoft.com/office/drawing/2014/main" id="{BAD4A9B0-8A7C-4F9C-9259-C210B0A12C4C}"/>
                </a:ext>
              </a:extLst>
            </p:cNvPr>
            <p:cNvSpPr/>
            <p:nvPr/>
          </p:nvSpPr>
          <p:spPr>
            <a:xfrm>
              <a:off x="6324600" y="2560864"/>
              <a:ext cx="1578443" cy="1472293"/>
            </a:xfrm>
            <a:custGeom>
              <a:avLst/>
              <a:gdLst>
                <a:gd name="connsiteX0" fmla="*/ 1102179 w 1578443"/>
                <a:gd name="connsiteY0" fmla="*/ 1317172 h 1472293"/>
                <a:gd name="connsiteX1" fmla="*/ 1088571 w 1578443"/>
                <a:gd name="connsiteY1" fmla="*/ 1322615 h 1472293"/>
                <a:gd name="connsiteX2" fmla="*/ 1072243 w 1578443"/>
                <a:gd name="connsiteY2" fmla="*/ 1325336 h 1472293"/>
                <a:gd name="connsiteX3" fmla="*/ 1039586 w 1578443"/>
                <a:gd name="connsiteY3" fmla="*/ 1330779 h 1472293"/>
                <a:gd name="connsiteX4" fmla="*/ 1006929 w 1578443"/>
                <a:gd name="connsiteY4" fmla="*/ 1338943 h 1472293"/>
                <a:gd name="connsiteX5" fmla="*/ 985157 w 1578443"/>
                <a:gd name="connsiteY5" fmla="*/ 1344386 h 1472293"/>
                <a:gd name="connsiteX6" fmla="*/ 968829 w 1578443"/>
                <a:gd name="connsiteY6" fmla="*/ 1349829 h 1472293"/>
                <a:gd name="connsiteX7" fmla="*/ 936171 w 1578443"/>
                <a:gd name="connsiteY7" fmla="*/ 1352550 h 1472293"/>
                <a:gd name="connsiteX8" fmla="*/ 898071 w 1578443"/>
                <a:gd name="connsiteY8" fmla="*/ 1357993 h 1472293"/>
                <a:gd name="connsiteX9" fmla="*/ 889907 w 1578443"/>
                <a:gd name="connsiteY9" fmla="*/ 1360715 h 1472293"/>
                <a:gd name="connsiteX10" fmla="*/ 876300 w 1578443"/>
                <a:gd name="connsiteY10" fmla="*/ 1363436 h 1472293"/>
                <a:gd name="connsiteX11" fmla="*/ 859971 w 1578443"/>
                <a:gd name="connsiteY11" fmla="*/ 1368879 h 1472293"/>
                <a:gd name="connsiteX12" fmla="*/ 851807 w 1578443"/>
                <a:gd name="connsiteY12" fmla="*/ 1371600 h 1472293"/>
                <a:gd name="connsiteX13" fmla="*/ 843643 w 1578443"/>
                <a:gd name="connsiteY13" fmla="*/ 1374322 h 1472293"/>
                <a:gd name="connsiteX14" fmla="*/ 830036 w 1578443"/>
                <a:gd name="connsiteY14" fmla="*/ 1377043 h 1472293"/>
                <a:gd name="connsiteX15" fmla="*/ 805543 w 1578443"/>
                <a:gd name="connsiteY15" fmla="*/ 1387929 h 1472293"/>
                <a:gd name="connsiteX16" fmla="*/ 789214 w 1578443"/>
                <a:gd name="connsiteY16" fmla="*/ 1393372 h 1472293"/>
                <a:gd name="connsiteX17" fmla="*/ 781050 w 1578443"/>
                <a:gd name="connsiteY17" fmla="*/ 1396093 h 1472293"/>
                <a:gd name="connsiteX18" fmla="*/ 753836 w 1578443"/>
                <a:gd name="connsiteY18" fmla="*/ 1401536 h 1472293"/>
                <a:gd name="connsiteX19" fmla="*/ 721179 w 1578443"/>
                <a:gd name="connsiteY19" fmla="*/ 1398815 h 1472293"/>
                <a:gd name="connsiteX20" fmla="*/ 702129 w 1578443"/>
                <a:gd name="connsiteY20" fmla="*/ 1393372 h 1472293"/>
                <a:gd name="connsiteX21" fmla="*/ 674914 w 1578443"/>
                <a:gd name="connsiteY21" fmla="*/ 1396093 h 1472293"/>
                <a:gd name="connsiteX22" fmla="*/ 658586 w 1578443"/>
                <a:gd name="connsiteY22" fmla="*/ 1401536 h 1472293"/>
                <a:gd name="connsiteX23" fmla="*/ 642257 w 1578443"/>
                <a:gd name="connsiteY23" fmla="*/ 1412422 h 1472293"/>
                <a:gd name="connsiteX24" fmla="*/ 623207 w 1578443"/>
                <a:gd name="connsiteY24" fmla="*/ 1417865 h 1472293"/>
                <a:gd name="connsiteX25" fmla="*/ 615043 w 1578443"/>
                <a:gd name="connsiteY25" fmla="*/ 1420586 h 1472293"/>
                <a:gd name="connsiteX26" fmla="*/ 552450 w 1578443"/>
                <a:gd name="connsiteY26" fmla="*/ 1417865 h 1472293"/>
                <a:gd name="connsiteX27" fmla="*/ 533400 w 1578443"/>
                <a:gd name="connsiteY27" fmla="*/ 1412422 h 1472293"/>
                <a:gd name="connsiteX28" fmla="*/ 465364 w 1578443"/>
                <a:gd name="connsiteY28" fmla="*/ 1415143 h 1472293"/>
                <a:gd name="connsiteX29" fmla="*/ 449036 w 1578443"/>
                <a:gd name="connsiteY29" fmla="*/ 1426029 h 1472293"/>
                <a:gd name="connsiteX30" fmla="*/ 440871 w 1578443"/>
                <a:gd name="connsiteY30" fmla="*/ 1428750 h 1472293"/>
                <a:gd name="connsiteX31" fmla="*/ 432707 w 1578443"/>
                <a:gd name="connsiteY31" fmla="*/ 1434193 h 1472293"/>
                <a:gd name="connsiteX32" fmla="*/ 424543 w 1578443"/>
                <a:gd name="connsiteY32" fmla="*/ 1436915 h 1472293"/>
                <a:gd name="connsiteX33" fmla="*/ 370114 w 1578443"/>
                <a:gd name="connsiteY33" fmla="*/ 1439636 h 1472293"/>
                <a:gd name="connsiteX34" fmla="*/ 361950 w 1578443"/>
                <a:gd name="connsiteY34" fmla="*/ 1442357 h 1472293"/>
                <a:gd name="connsiteX35" fmla="*/ 340179 w 1578443"/>
                <a:gd name="connsiteY35" fmla="*/ 1461407 h 1472293"/>
                <a:gd name="connsiteX36" fmla="*/ 332014 w 1578443"/>
                <a:gd name="connsiteY36" fmla="*/ 1464129 h 1472293"/>
                <a:gd name="connsiteX37" fmla="*/ 263979 w 1578443"/>
                <a:gd name="connsiteY37" fmla="*/ 1472293 h 1472293"/>
                <a:gd name="connsiteX38" fmla="*/ 239486 w 1578443"/>
                <a:gd name="connsiteY38" fmla="*/ 1466850 h 1472293"/>
                <a:gd name="connsiteX39" fmla="*/ 225879 w 1578443"/>
                <a:gd name="connsiteY39" fmla="*/ 1455965 h 1472293"/>
                <a:gd name="connsiteX40" fmla="*/ 220436 w 1578443"/>
                <a:gd name="connsiteY40" fmla="*/ 1447800 h 1472293"/>
                <a:gd name="connsiteX41" fmla="*/ 206829 w 1578443"/>
                <a:gd name="connsiteY41" fmla="*/ 1434193 h 1472293"/>
                <a:gd name="connsiteX42" fmla="*/ 204107 w 1578443"/>
                <a:gd name="connsiteY42" fmla="*/ 1426029 h 1472293"/>
                <a:gd name="connsiteX43" fmla="*/ 185057 w 1578443"/>
                <a:gd name="connsiteY43" fmla="*/ 1401536 h 1472293"/>
                <a:gd name="connsiteX44" fmla="*/ 176893 w 1578443"/>
                <a:gd name="connsiteY44" fmla="*/ 1398815 h 1472293"/>
                <a:gd name="connsiteX45" fmla="*/ 168729 w 1578443"/>
                <a:gd name="connsiteY45" fmla="*/ 1390650 h 1472293"/>
                <a:gd name="connsiteX46" fmla="*/ 163286 w 1578443"/>
                <a:gd name="connsiteY46" fmla="*/ 1382486 h 1472293"/>
                <a:gd name="connsiteX47" fmla="*/ 146957 w 1578443"/>
                <a:gd name="connsiteY47" fmla="*/ 1371600 h 1472293"/>
                <a:gd name="connsiteX48" fmla="*/ 127907 w 1578443"/>
                <a:gd name="connsiteY48" fmla="*/ 1347107 h 1472293"/>
                <a:gd name="connsiteX49" fmla="*/ 119743 w 1578443"/>
                <a:gd name="connsiteY49" fmla="*/ 1341665 h 1472293"/>
                <a:gd name="connsiteX50" fmla="*/ 100693 w 1578443"/>
                <a:gd name="connsiteY50" fmla="*/ 1314450 h 1472293"/>
                <a:gd name="connsiteX51" fmla="*/ 95250 w 1578443"/>
                <a:gd name="connsiteY51" fmla="*/ 1306286 h 1472293"/>
                <a:gd name="connsiteX52" fmla="*/ 78921 w 1578443"/>
                <a:gd name="connsiteY52" fmla="*/ 1289957 h 1472293"/>
                <a:gd name="connsiteX53" fmla="*/ 70757 w 1578443"/>
                <a:gd name="connsiteY53" fmla="*/ 1273629 h 1472293"/>
                <a:gd name="connsiteX54" fmla="*/ 68036 w 1578443"/>
                <a:gd name="connsiteY54" fmla="*/ 1265465 h 1472293"/>
                <a:gd name="connsiteX55" fmla="*/ 57150 w 1578443"/>
                <a:gd name="connsiteY55" fmla="*/ 1249136 h 1472293"/>
                <a:gd name="connsiteX56" fmla="*/ 54429 w 1578443"/>
                <a:gd name="connsiteY56" fmla="*/ 1240972 h 1472293"/>
                <a:gd name="connsiteX57" fmla="*/ 48986 w 1578443"/>
                <a:gd name="connsiteY57" fmla="*/ 1232807 h 1472293"/>
                <a:gd name="connsiteX58" fmla="*/ 46264 w 1578443"/>
                <a:gd name="connsiteY58" fmla="*/ 1213757 h 1472293"/>
                <a:gd name="connsiteX59" fmla="*/ 40821 w 1578443"/>
                <a:gd name="connsiteY59" fmla="*/ 1191986 h 1472293"/>
                <a:gd name="connsiteX60" fmla="*/ 38100 w 1578443"/>
                <a:gd name="connsiteY60" fmla="*/ 1181100 h 1472293"/>
                <a:gd name="connsiteX61" fmla="*/ 32657 w 1578443"/>
                <a:gd name="connsiteY61" fmla="*/ 1172936 h 1472293"/>
                <a:gd name="connsiteX62" fmla="*/ 19050 w 1578443"/>
                <a:gd name="connsiteY62" fmla="*/ 1132115 h 1472293"/>
                <a:gd name="connsiteX63" fmla="*/ 16329 w 1578443"/>
                <a:gd name="connsiteY63" fmla="*/ 1123950 h 1472293"/>
                <a:gd name="connsiteX64" fmla="*/ 13607 w 1578443"/>
                <a:gd name="connsiteY64" fmla="*/ 1115786 h 1472293"/>
                <a:gd name="connsiteX65" fmla="*/ 10886 w 1578443"/>
                <a:gd name="connsiteY65" fmla="*/ 1023257 h 1472293"/>
                <a:gd name="connsiteX66" fmla="*/ 8164 w 1578443"/>
                <a:gd name="connsiteY66" fmla="*/ 917122 h 1472293"/>
                <a:gd name="connsiteX67" fmla="*/ 2721 w 1578443"/>
                <a:gd name="connsiteY67" fmla="*/ 876300 h 1472293"/>
                <a:gd name="connsiteX68" fmla="*/ 0 w 1578443"/>
                <a:gd name="connsiteY68" fmla="*/ 868136 h 1472293"/>
                <a:gd name="connsiteX69" fmla="*/ 2721 w 1578443"/>
                <a:gd name="connsiteY69" fmla="*/ 783772 h 1472293"/>
                <a:gd name="connsiteX70" fmla="*/ 5443 w 1578443"/>
                <a:gd name="connsiteY70" fmla="*/ 772886 h 1472293"/>
                <a:gd name="connsiteX71" fmla="*/ 8164 w 1578443"/>
                <a:gd name="connsiteY71" fmla="*/ 759279 h 1472293"/>
                <a:gd name="connsiteX72" fmla="*/ 13607 w 1578443"/>
                <a:gd name="connsiteY72" fmla="*/ 742950 h 1472293"/>
                <a:gd name="connsiteX73" fmla="*/ 19050 w 1578443"/>
                <a:gd name="connsiteY73" fmla="*/ 723900 h 1472293"/>
                <a:gd name="connsiteX74" fmla="*/ 24493 w 1578443"/>
                <a:gd name="connsiteY74" fmla="*/ 713015 h 1472293"/>
                <a:gd name="connsiteX75" fmla="*/ 32657 w 1578443"/>
                <a:gd name="connsiteY75" fmla="*/ 685800 h 1472293"/>
                <a:gd name="connsiteX76" fmla="*/ 35379 w 1578443"/>
                <a:gd name="connsiteY76" fmla="*/ 677636 h 1472293"/>
                <a:gd name="connsiteX77" fmla="*/ 40821 w 1578443"/>
                <a:gd name="connsiteY77" fmla="*/ 642257 h 1472293"/>
                <a:gd name="connsiteX78" fmla="*/ 46264 w 1578443"/>
                <a:gd name="connsiteY78" fmla="*/ 623207 h 1472293"/>
                <a:gd name="connsiteX79" fmla="*/ 51707 w 1578443"/>
                <a:gd name="connsiteY79" fmla="*/ 615043 h 1472293"/>
                <a:gd name="connsiteX80" fmla="*/ 59871 w 1578443"/>
                <a:gd name="connsiteY80" fmla="*/ 598715 h 1472293"/>
                <a:gd name="connsiteX81" fmla="*/ 65314 w 1578443"/>
                <a:gd name="connsiteY81" fmla="*/ 579665 h 1472293"/>
                <a:gd name="connsiteX82" fmla="*/ 70757 w 1578443"/>
                <a:gd name="connsiteY82" fmla="*/ 571500 h 1472293"/>
                <a:gd name="connsiteX83" fmla="*/ 73479 w 1578443"/>
                <a:gd name="connsiteY83" fmla="*/ 563336 h 1472293"/>
                <a:gd name="connsiteX84" fmla="*/ 78921 w 1578443"/>
                <a:gd name="connsiteY84" fmla="*/ 555172 h 1472293"/>
                <a:gd name="connsiteX85" fmla="*/ 81643 w 1578443"/>
                <a:gd name="connsiteY85" fmla="*/ 547007 h 1472293"/>
                <a:gd name="connsiteX86" fmla="*/ 87086 w 1578443"/>
                <a:gd name="connsiteY86" fmla="*/ 538843 h 1472293"/>
                <a:gd name="connsiteX87" fmla="*/ 92529 w 1578443"/>
                <a:gd name="connsiteY87" fmla="*/ 527957 h 1472293"/>
                <a:gd name="connsiteX88" fmla="*/ 103414 w 1578443"/>
                <a:gd name="connsiteY88" fmla="*/ 511629 h 1472293"/>
                <a:gd name="connsiteX89" fmla="*/ 108857 w 1578443"/>
                <a:gd name="connsiteY89" fmla="*/ 503465 h 1472293"/>
                <a:gd name="connsiteX90" fmla="*/ 117021 w 1578443"/>
                <a:gd name="connsiteY90" fmla="*/ 487136 h 1472293"/>
                <a:gd name="connsiteX91" fmla="*/ 119743 w 1578443"/>
                <a:gd name="connsiteY91" fmla="*/ 478972 h 1472293"/>
                <a:gd name="connsiteX92" fmla="*/ 138793 w 1578443"/>
                <a:gd name="connsiteY92" fmla="*/ 454479 h 1472293"/>
                <a:gd name="connsiteX93" fmla="*/ 152400 w 1578443"/>
                <a:gd name="connsiteY93" fmla="*/ 440872 h 1472293"/>
                <a:gd name="connsiteX94" fmla="*/ 157843 w 1578443"/>
                <a:gd name="connsiteY94" fmla="*/ 432707 h 1472293"/>
                <a:gd name="connsiteX95" fmla="*/ 174171 w 1578443"/>
                <a:gd name="connsiteY95" fmla="*/ 413657 h 1472293"/>
                <a:gd name="connsiteX96" fmla="*/ 190500 w 1578443"/>
                <a:gd name="connsiteY96" fmla="*/ 389165 h 1472293"/>
                <a:gd name="connsiteX97" fmla="*/ 195943 w 1578443"/>
                <a:gd name="connsiteY97" fmla="*/ 381000 h 1472293"/>
                <a:gd name="connsiteX98" fmla="*/ 204107 w 1578443"/>
                <a:gd name="connsiteY98" fmla="*/ 375557 h 1472293"/>
                <a:gd name="connsiteX99" fmla="*/ 217714 w 1578443"/>
                <a:gd name="connsiteY99" fmla="*/ 351065 h 1472293"/>
                <a:gd name="connsiteX100" fmla="*/ 225879 w 1578443"/>
                <a:gd name="connsiteY100" fmla="*/ 345622 h 1472293"/>
                <a:gd name="connsiteX101" fmla="*/ 236764 w 1578443"/>
                <a:gd name="connsiteY101" fmla="*/ 329293 h 1472293"/>
                <a:gd name="connsiteX102" fmla="*/ 242207 w 1578443"/>
                <a:gd name="connsiteY102" fmla="*/ 321129 h 1472293"/>
                <a:gd name="connsiteX103" fmla="*/ 261257 w 1578443"/>
                <a:gd name="connsiteY103" fmla="*/ 296636 h 1472293"/>
                <a:gd name="connsiteX104" fmla="*/ 272143 w 1578443"/>
                <a:gd name="connsiteY104" fmla="*/ 280307 h 1472293"/>
                <a:gd name="connsiteX105" fmla="*/ 277586 w 1578443"/>
                <a:gd name="connsiteY105" fmla="*/ 272143 h 1472293"/>
                <a:gd name="connsiteX106" fmla="*/ 285750 w 1578443"/>
                <a:gd name="connsiteY106" fmla="*/ 269422 h 1472293"/>
                <a:gd name="connsiteX107" fmla="*/ 291193 w 1578443"/>
                <a:gd name="connsiteY107" fmla="*/ 261257 h 1472293"/>
                <a:gd name="connsiteX108" fmla="*/ 307521 w 1578443"/>
                <a:gd name="connsiteY108" fmla="*/ 250372 h 1472293"/>
                <a:gd name="connsiteX109" fmla="*/ 321129 w 1578443"/>
                <a:gd name="connsiteY109" fmla="*/ 236765 h 1472293"/>
                <a:gd name="connsiteX110" fmla="*/ 329293 w 1578443"/>
                <a:gd name="connsiteY110" fmla="*/ 220436 h 1472293"/>
                <a:gd name="connsiteX111" fmla="*/ 334736 w 1578443"/>
                <a:gd name="connsiteY111" fmla="*/ 212272 h 1472293"/>
                <a:gd name="connsiteX112" fmla="*/ 359229 w 1578443"/>
                <a:gd name="connsiteY112" fmla="*/ 193222 h 1472293"/>
                <a:gd name="connsiteX113" fmla="*/ 367393 w 1578443"/>
                <a:gd name="connsiteY113" fmla="*/ 187779 h 1472293"/>
                <a:gd name="connsiteX114" fmla="*/ 375557 w 1578443"/>
                <a:gd name="connsiteY114" fmla="*/ 179615 h 1472293"/>
                <a:gd name="connsiteX115" fmla="*/ 408214 w 1578443"/>
                <a:gd name="connsiteY115" fmla="*/ 163286 h 1472293"/>
                <a:gd name="connsiteX116" fmla="*/ 416379 w 1578443"/>
                <a:gd name="connsiteY116" fmla="*/ 160565 h 1472293"/>
                <a:gd name="connsiteX117" fmla="*/ 429986 w 1578443"/>
                <a:gd name="connsiteY117" fmla="*/ 146957 h 1472293"/>
                <a:gd name="connsiteX118" fmla="*/ 443593 w 1578443"/>
                <a:gd name="connsiteY118" fmla="*/ 136072 h 1472293"/>
                <a:gd name="connsiteX119" fmla="*/ 476250 w 1578443"/>
                <a:gd name="connsiteY119" fmla="*/ 122465 h 1472293"/>
                <a:gd name="connsiteX120" fmla="*/ 500743 w 1578443"/>
                <a:gd name="connsiteY120" fmla="*/ 114300 h 1472293"/>
                <a:gd name="connsiteX121" fmla="*/ 508907 w 1578443"/>
                <a:gd name="connsiteY121" fmla="*/ 111579 h 1472293"/>
                <a:gd name="connsiteX122" fmla="*/ 522514 w 1578443"/>
                <a:gd name="connsiteY122" fmla="*/ 108857 h 1472293"/>
                <a:gd name="connsiteX123" fmla="*/ 538843 w 1578443"/>
                <a:gd name="connsiteY123" fmla="*/ 97972 h 1472293"/>
                <a:gd name="connsiteX124" fmla="*/ 547007 w 1578443"/>
                <a:gd name="connsiteY124" fmla="*/ 92529 h 1472293"/>
                <a:gd name="connsiteX125" fmla="*/ 555171 w 1578443"/>
                <a:gd name="connsiteY125" fmla="*/ 89807 h 1472293"/>
                <a:gd name="connsiteX126" fmla="*/ 563336 w 1578443"/>
                <a:gd name="connsiteY126" fmla="*/ 84365 h 1472293"/>
                <a:gd name="connsiteX127" fmla="*/ 576943 w 1578443"/>
                <a:gd name="connsiteY127" fmla="*/ 81643 h 1472293"/>
                <a:gd name="connsiteX128" fmla="*/ 585107 w 1578443"/>
                <a:gd name="connsiteY128" fmla="*/ 78922 h 1472293"/>
                <a:gd name="connsiteX129" fmla="*/ 598714 w 1578443"/>
                <a:gd name="connsiteY129" fmla="*/ 76200 h 1472293"/>
                <a:gd name="connsiteX130" fmla="*/ 609600 w 1578443"/>
                <a:gd name="connsiteY130" fmla="*/ 73479 h 1472293"/>
                <a:gd name="connsiteX131" fmla="*/ 634093 w 1578443"/>
                <a:gd name="connsiteY131" fmla="*/ 57150 h 1472293"/>
                <a:gd name="connsiteX132" fmla="*/ 642257 w 1578443"/>
                <a:gd name="connsiteY132" fmla="*/ 51707 h 1472293"/>
                <a:gd name="connsiteX133" fmla="*/ 664029 w 1578443"/>
                <a:gd name="connsiteY133" fmla="*/ 46265 h 1472293"/>
                <a:gd name="connsiteX134" fmla="*/ 672193 w 1578443"/>
                <a:gd name="connsiteY134" fmla="*/ 43543 h 1472293"/>
                <a:gd name="connsiteX135" fmla="*/ 683079 w 1578443"/>
                <a:gd name="connsiteY135" fmla="*/ 40822 h 1472293"/>
                <a:gd name="connsiteX136" fmla="*/ 691243 w 1578443"/>
                <a:gd name="connsiteY136" fmla="*/ 38100 h 1472293"/>
                <a:gd name="connsiteX137" fmla="*/ 707571 w 1578443"/>
                <a:gd name="connsiteY137" fmla="*/ 35379 h 1472293"/>
                <a:gd name="connsiteX138" fmla="*/ 745671 w 1578443"/>
                <a:gd name="connsiteY138" fmla="*/ 24493 h 1472293"/>
                <a:gd name="connsiteX139" fmla="*/ 770164 w 1578443"/>
                <a:gd name="connsiteY139" fmla="*/ 21772 h 1472293"/>
                <a:gd name="connsiteX140" fmla="*/ 802821 w 1578443"/>
                <a:gd name="connsiteY140" fmla="*/ 16329 h 1472293"/>
                <a:gd name="connsiteX141" fmla="*/ 819150 w 1578443"/>
                <a:gd name="connsiteY141" fmla="*/ 10886 h 1472293"/>
                <a:gd name="connsiteX142" fmla="*/ 827314 w 1578443"/>
                <a:gd name="connsiteY142" fmla="*/ 8165 h 1472293"/>
                <a:gd name="connsiteX143" fmla="*/ 835479 w 1578443"/>
                <a:gd name="connsiteY143" fmla="*/ 5443 h 1472293"/>
                <a:gd name="connsiteX144" fmla="*/ 846364 w 1578443"/>
                <a:gd name="connsiteY144" fmla="*/ 2722 h 1472293"/>
                <a:gd name="connsiteX145" fmla="*/ 1042307 w 1578443"/>
                <a:gd name="connsiteY145" fmla="*/ 0 h 1472293"/>
                <a:gd name="connsiteX146" fmla="*/ 1077686 w 1578443"/>
                <a:gd name="connsiteY146" fmla="*/ 2722 h 1472293"/>
                <a:gd name="connsiteX147" fmla="*/ 1132114 w 1578443"/>
                <a:gd name="connsiteY147" fmla="*/ 5443 h 1472293"/>
                <a:gd name="connsiteX148" fmla="*/ 1148443 w 1578443"/>
                <a:gd name="connsiteY148" fmla="*/ 10886 h 1472293"/>
                <a:gd name="connsiteX149" fmla="*/ 1156607 w 1578443"/>
                <a:gd name="connsiteY149" fmla="*/ 16329 h 1472293"/>
                <a:gd name="connsiteX150" fmla="*/ 1175657 w 1578443"/>
                <a:gd name="connsiteY150" fmla="*/ 21772 h 1472293"/>
                <a:gd name="connsiteX151" fmla="*/ 1194707 w 1578443"/>
                <a:gd name="connsiteY151" fmla="*/ 29936 h 1472293"/>
                <a:gd name="connsiteX152" fmla="*/ 1211036 w 1578443"/>
                <a:gd name="connsiteY152" fmla="*/ 40822 h 1472293"/>
                <a:gd name="connsiteX153" fmla="*/ 1227364 w 1578443"/>
                <a:gd name="connsiteY153" fmla="*/ 51707 h 1472293"/>
                <a:gd name="connsiteX154" fmla="*/ 1235529 w 1578443"/>
                <a:gd name="connsiteY154" fmla="*/ 57150 h 1472293"/>
                <a:gd name="connsiteX155" fmla="*/ 1251857 w 1578443"/>
                <a:gd name="connsiteY155" fmla="*/ 62593 h 1472293"/>
                <a:gd name="connsiteX156" fmla="*/ 1260021 w 1578443"/>
                <a:gd name="connsiteY156" fmla="*/ 65315 h 1472293"/>
                <a:gd name="connsiteX157" fmla="*/ 1281793 w 1578443"/>
                <a:gd name="connsiteY157" fmla="*/ 68036 h 1472293"/>
                <a:gd name="connsiteX158" fmla="*/ 1298121 w 1578443"/>
                <a:gd name="connsiteY158" fmla="*/ 73479 h 1472293"/>
                <a:gd name="connsiteX159" fmla="*/ 1306286 w 1578443"/>
                <a:gd name="connsiteY159" fmla="*/ 78922 h 1472293"/>
                <a:gd name="connsiteX160" fmla="*/ 1325336 w 1578443"/>
                <a:gd name="connsiteY160" fmla="*/ 84365 h 1472293"/>
                <a:gd name="connsiteX161" fmla="*/ 1333500 w 1578443"/>
                <a:gd name="connsiteY161" fmla="*/ 89807 h 1472293"/>
                <a:gd name="connsiteX162" fmla="*/ 1341664 w 1578443"/>
                <a:gd name="connsiteY162" fmla="*/ 92529 h 1472293"/>
                <a:gd name="connsiteX163" fmla="*/ 1357993 w 1578443"/>
                <a:gd name="connsiteY163" fmla="*/ 100693 h 1472293"/>
                <a:gd name="connsiteX164" fmla="*/ 1366157 w 1578443"/>
                <a:gd name="connsiteY164" fmla="*/ 106136 h 1472293"/>
                <a:gd name="connsiteX165" fmla="*/ 1374321 w 1578443"/>
                <a:gd name="connsiteY165" fmla="*/ 108857 h 1472293"/>
                <a:gd name="connsiteX166" fmla="*/ 1382486 w 1578443"/>
                <a:gd name="connsiteY166" fmla="*/ 117022 h 1472293"/>
                <a:gd name="connsiteX167" fmla="*/ 1393371 w 1578443"/>
                <a:gd name="connsiteY167" fmla="*/ 130629 h 1472293"/>
                <a:gd name="connsiteX168" fmla="*/ 1417864 w 1578443"/>
                <a:gd name="connsiteY168" fmla="*/ 152400 h 1472293"/>
                <a:gd name="connsiteX169" fmla="*/ 1426029 w 1578443"/>
                <a:gd name="connsiteY169" fmla="*/ 155122 h 1472293"/>
                <a:gd name="connsiteX170" fmla="*/ 1450521 w 1578443"/>
                <a:gd name="connsiteY170" fmla="*/ 171450 h 1472293"/>
                <a:gd name="connsiteX171" fmla="*/ 1458686 w 1578443"/>
                <a:gd name="connsiteY171" fmla="*/ 176893 h 1472293"/>
                <a:gd name="connsiteX172" fmla="*/ 1466850 w 1578443"/>
                <a:gd name="connsiteY172" fmla="*/ 187779 h 1472293"/>
                <a:gd name="connsiteX173" fmla="*/ 1475014 w 1578443"/>
                <a:gd name="connsiteY173" fmla="*/ 195943 h 1472293"/>
                <a:gd name="connsiteX174" fmla="*/ 1477736 w 1578443"/>
                <a:gd name="connsiteY174" fmla="*/ 204107 h 1472293"/>
                <a:gd name="connsiteX175" fmla="*/ 1483179 w 1578443"/>
                <a:gd name="connsiteY175" fmla="*/ 214993 h 1472293"/>
                <a:gd name="connsiteX176" fmla="*/ 1491343 w 1578443"/>
                <a:gd name="connsiteY176" fmla="*/ 223157 h 1472293"/>
                <a:gd name="connsiteX177" fmla="*/ 1502229 w 1578443"/>
                <a:gd name="connsiteY177" fmla="*/ 239486 h 1472293"/>
                <a:gd name="connsiteX178" fmla="*/ 1504950 w 1578443"/>
                <a:gd name="connsiteY178" fmla="*/ 247650 h 1472293"/>
                <a:gd name="connsiteX179" fmla="*/ 1515836 w 1578443"/>
                <a:gd name="connsiteY179" fmla="*/ 263979 h 1472293"/>
                <a:gd name="connsiteX180" fmla="*/ 1521279 w 1578443"/>
                <a:gd name="connsiteY180" fmla="*/ 280307 h 1472293"/>
                <a:gd name="connsiteX181" fmla="*/ 1524000 w 1578443"/>
                <a:gd name="connsiteY181" fmla="*/ 288472 h 1472293"/>
                <a:gd name="connsiteX182" fmla="*/ 1526721 w 1578443"/>
                <a:gd name="connsiteY182" fmla="*/ 304800 h 1472293"/>
                <a:gd name="connsiteX183" fmla="*/ 1534886 w 1578443"/>
                <a:gd name="connsiteY183" fmla="*/ 340179 h 1472293"/>
                <a:gd name="connsiteX184" fmla="*/ 1537607 w 1578443"/>
                <a:gd name="connsiteY184" fmla="*/ 348343 h 1472293"/>
                <a:gd name="connsiteX185" fmla="*/ 1543050 w 1578443"/>
                <a:gd name="connsiteY185" fmla="*/ 356507 h 1472293"/>
                <a:gd name="connsiteX186" fmla="*/ 1545771 w 1578443"/>
                <a:gd name="connsiteY186" fmla="*/ 370115 h 1472293"/>
                <a:gd name="connsiteX187" fmla="*/ 1548493 w 1578443"/>
                <a:gd name="connsiteY187" fmla="*/ 378279 h 1472293"/>
                <a:gd name="connsiteX188" fmla="*/ 1551214 w 1578443"/>
                <a:gd name="connsiteY188" fmla="*/ 397329 h 1472293"/>
                <a:gd name="connsiteX189" fmla="*/ 1556657 w 1578443"/>
                <a:gd name="connsiteY189" fmla="*/ 413657 h 1472293"/>
                <a:gd name="connsiteX190" fmla="*/ 1559379 w 1578443"/>
                <a:gd name="connsiteY190" fmla="*/ 644979 h 1472293"/>
                <a:gd name="connsiteX191" fmla="*/ 1562100 w 1578443"/>
                <a:gd name="connsiteY191" fmla="*/ 653143 h 1472293"/>
                <a:gd name="connsiteX192" fmla="*/ 1567543 w 1578443"/>
                <a:gd name="connsiteY192" fmla="*/ 688522 h 1472293"/>
                <a:gd name="connsiteX193" fmla="*/ 1570264 w 1578443"/>
                <a:gd name="connsiteY193" fmla="*/ 702129 h 1472293"/>
                <a:gd name="connsiteX194" fmla="*/ 1572986 w 1578443"/>
                <a:gd name="connsiteY194" fmla="*/ 718457 h 1472293"/>
                <a:gd name="connsiteX195" fmla="*/ 1575707 w 1578443"/>
                <a:gd name="connsiteY195" fmla="*/ 726622 h 1472293"/>
                <a:gd name="connsiteX196" fmla="*/ 1578429 w 1578443"/>
                <a:gd name="connsiteY196" fmla="*/ 753836 h 1472293"/>
                <a:gd name="connsiteX197" fmla="*/ 1572986 w 1578443"/>
                <a:gd name="connsiteY197" fmla="*/ 813707 h 1472293"/>
                <a:gd name="connsiteX198" fmla="*/ 1570264 w 1578443"/>
                <a:gd name="connsiteY198" fmla="*/ 840922 h 1472293"/>
                <a:gd name="connsiteX199" fmla="*/ 1564821 w 1578443"/>
                <a:gd name="connsiteY199" fmla="*/ 849086 h 1472293"/>
                <a:gd name="connsiteX200" fmla="*/ 1562100 w 1578443"/>
                <a:gd name="connsiteY200" fmla="*/ 873579 h 1472293"/>
                <a:gd name="connsiteX201" fmla="*/ 1551214 w 1578443"/>
                <a:gd name="connsiteY201" fmla="*/ 900793 h 1472293"/>
                <a:gd name="connsiteX202" fmla="*/ 1548493 w 1578443"/>
                <a:gd name="connsiteY202" fmla="*/ 908957 h 1472293"/>
                <a:gd name="connsiteX203" fmla="*/ 1545771 w 1578443"/>
                <a:gd name="connsiteY203" fmla="*/ 928007 h 1472293"/>
                <a:gd name="connsiteX204" fmla="*/ 1543050 w 1578443"/>
                <a:gd name="connsiteY204" fmla="*/ 955222 h 1472293"/>
                <a:gd name="connsiteX205" fmla="*/ 1537607 w 1578443"/>
                <a:gd name="connsiteY205" fmla="*/ 974272 h 1472293"/>
                <a:gd name="connsiteX206" fmla="*/ 1532164 w 1578443"/>
                <a:gd name="connsiteY206" fmla="*/ 1001486 h 1472293"/>
                <a:gd name="connsiteX207" fmla="*/ 1529443 w 1578443"/>
                <a:gd name="connsiteY207" fmla="*/ 1017815 h 1472293"/>
                <a:gd name="connsiteX208" fmla="*/ 1524000 w 1578443"/>
                <a:gd name="connsiteY208" fmla="*/ 1034143 h 1472293"/>
                <a:gd name="connsiteX209" fmla="*/ 1521279 w 1578443"/>
                <a:gd name="connsiteY209" fmla="*/ 1042307 h 1472293"/>
                <a:gd name="connsiteX210" fmla="*/ 1515836 w 1578443"/>
                <a:gd name="connsiteY210" fmla="*/ 1061357 h 1472293"/>
                <a:gd name="connsiteX211" fmla="*/ 1510393 w 1578443"/>
                <a:gd name="connsiteY211" fmla="*/ 1077686 h 1472293"/>
                <a:gd name="connsiteX212" fmla="*/ 1504950 w 1578443"/>
                <a:gd name="connsiteY212" fmla="*/ 1085850 h 1472293"/>
                <a:gd name="connsiteX213" fmla="*/ 1496786 w 1578443"/>
                <a:gd name="connsiteY213" fmla="*/ 1102179 h 1472293"/>
                <a:gd name="connsiteX214" fmla="*/ 1491343 w 1578443"/>
                <a:gd name="connsiteY214" fmla="*/ 1118507 h 1472293"/>
                <a:gd name="connsiteX215" fmla="*/ 1488621 w 1578443"/>
                <a:gd name="connsiteY215" fmla="*/ 1126672 h 1472293"/>
                <a:gd name="connsiteX216" fmla="*/ 1480457 w 1578443"/>
                <a:gd name="connsiteY216" fmla="*/ 1134836 h 1472293"/>
                <a:gd name="connsiteX217" fmla="*/ 1477736 w 1578443"/>
                <a:gd name="connsiteY217" fmla="*/ 1143000 h 1472293"/>
                <a:gd name="connsiteX218" fmla="*/ 1475014 w 1578443"/>
                <a:gd name="connsiteY218" fmla="*/ 1153886 h 1472293"/>
                <a:gd name="connsiteX219" fmla="*/ 1469571 w 1578443"/>
                <a:gd name="connsiteY219" fmla="*/ 1162050 h 1472293"/>
                <a:gd name="connsiteX220" fmla="*/ 1464129 w 1578443"/>
                <a:gd name="connsiteY220" fmla="*/ 1172936 h 1472293"/>
                <a:gd name="connsiteX221" fmla="*/ 1453243 w 1578443"/>
                <a:gd name="connsiteY221" fmla="*/ 1189265 h 1472293"/>
                <a:gd name="connsiteX222" fmla="*/ 1436914 w 1578443"/>
                <a:gd name="connsiteY222" fmla="*/ 1200150 h 1472293"/>
                <a:gd name="connsiteX223" fmla="*/ 1428750 w 1578443"/>
                <a:gd name="connsiteY223" fmla="*/ 1205593 h 1472293"/>
                <a:gd name="connsiteX224" fmla="*/ 1423307 w 1578443"/>
                <a:gd name="connsiteY224" fmla="*/ 1213757 h 1472293"/>
                <a:gd name="connsiteX225" fmla="*/ 1415143 w 1578443"/>
                <a:gd name="connsiteY225" fmla="*/ 1219200 h 1472293"/>
                <a:gd name="connsiteX226" fmla="*/ 1404257 w 1578443"/>
                <a:gd name="connsiteY226" fmla="*/ 1235529 h 1472293"/>
                <a:gd name="connsiteX227" fmla="*/ 1396093 w 1578443"/>
                <a:gd name="connsiteY227" fmla="*/ 1240972 h 1472293"/>
                <a:gd name="connsiteX228" fmla="*/ 1379764 w 1578443"/>
                <a:gd name="connsiteY228" fmla="*/ 1257300 h 1472293"/>
                <a:gd name="connsiteX229" fmla="*/ 1371600 w 1578443"/>
                <a:gd name="connsiteY229" fmla="*/ 1260022 h 1472293"/>
                <a:gd name="connsiteX230" fmla="*/ 1355271 w 1578443"/>
                <a:gd name="connsiteY230" fmla="*/ 1270907 h 1472293"/>
                <a:gd name="connsiteX231" fmla="*/ 1338943 w 1578443"/>
                <a:gd name="connsiteY231" fmla="*/ 1279072 h 1472293"/>
                <a:gd name="connsiteX232" fmla="*/ 1319893 w 1578443"/>
                <a:gd name="connsiteY232" fmla="*/ 1284515 h 1472293"/>
                <a:gd name="connsiteX233" fmla="*/ 1306286 w 1578443"/>
                <a:gd name="connsiteY233" fmla="*/ 1287236 h 1472293"/>
                <a:gd name="connsiteX234" fmla="*/ 1289957 w 1578443"/>
                <a:gd name="connsiteY234" fmla="*/ 1292679 h 1472293"/>
                <a:gd name="connsiteX235" fmla="*/ 1281793 w 1578443"/>
                <a:gd name="connsiteY235" fmla="*/ 1295400 h 1472293"/>
                <a:gd name="connsiteX236" fmla="*/ 1270907 w 1578443"/>
                <a:gd name="connsiteY236" fmla="*/ 1298122 h 1472293"/>
                <a:gd name="connsiteX237" fmla="*/ 1254579 w 1578443"/>
                <a:gd name="connsiteY237" fmla="*/ 1303565 h 1472293"/>
                <a:gd name="connsiteX238" fmla="*/ 1246414 w 1578443"/>
                <a:gd name="connsiteY238" fmla="*/ 1306286 h 1472293"/>
                <a:gd name="connsiteX239" fmla="*/ 1230086 w 1578443"/>
                <a:gd name="connsiteY239" fmla="*/ 1317172 h 1472293"/>
                <a:gd name="connsiteX240" fmla="*/ 1202871 w 1578443"/>
                <a:gd name="connsiteY240" fmla="*/ 1325336 h 1472293"/>
                <a:gd name="connsiteX241" fmla="*/ 1194707 w 1578443"/>
                <a:gd name="connsiteY241" fmla="*/ 1328057 h 1472293"/>
                <a:gd name="connsiteX242" fmla="*/ 1164771 w 1578443"/>
                <a:gd name="connsiteY242" fmla="*/ 1336222 h 1472293"/>
                <a:gd name="connsiteX243" fmla="*/ 1140279 w 1578443"/>
                <a:gd name="connsiteY243" fmla="*/ 1344386 h 1472293"/>
                <a:gd name="connsiteX244" fmla="*/ 1132114 w 1578443"/>
                <a:gd name="connsiteY244" fmla="*/ 1347107 h 1472293"/>
                <a:gd name="connsiteX245" fmla="*/ 1123950 w 1578443"/>
                <a:gd name="connsiteY245" fmla="*/ 1349829 h 1472293"/>
                <a:gd name="connsiteX246" fmla="*/ 1096736 w 1578443"/>
                <a:gd name="connsiteY246" fmla="*/ 1347107 h 1472293"/>
                <a:gd name="connsiteX247" fmla="*/ 1088571 w 1578443"/>
                <a:gd name="connsiteY247" fmla="*/ 1344386 h 1472293"/>
                <a:gd name="connsiteX248" fmla="*/ 1083129 w 1578443"/>
                <a:gd name="connsiteY248" fmla="*/ 1336222 h 1472293"/>
                <a:gd name="connsiteX249" fmla="*/ 1102179 w 1578443"/>
                <a:gd name="connsiteY249" fmla="*/ 1317172 h 14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578443" h="1472293">
                  <a:moveTo>
                    <a:pt x="1102179" y="1317172"/>
                  </a:moveTo>
                  <a:cubicBezTo>
                    <a:pt x="1103086" y="1314904"/>
                    <a:pt x="1093284" y="1321330"/>
                    <a:pt x="1088571" y="1322615"/>
                  </a:cubicBezTo>
                  <a:cubicBezTo>
                    <a:pt x="1083248" y="1324067"/>
                    <a:pt x="1077654" y="1324254"/>
                    <a:pt x="1072243" y="1325336"/>
                  </a:cubicBezTo>
                  <a:cubicBezTo>
                    <a:pt x="1042269" y="1331330"/>
                    <a:pt x="1088518" y="1324661"/>
                    <a:pt x="1039586" y="1330779"/>
                  </a:cubicBezTo>
                  <a:cubicBezTo>
                    <a:pt x="1018022" y="1337967"/>
                    <a:pt x="1028916" y="1335279"/>
                    <a:pt x="1006929" y="1338943"/>
                  </a:cubicBezTo>
                  <a:cubicBezTo>
                    <a:pt x="982159" y="1347201"/>
                    <a:pt x="1021274" y="1334536"/>
                    <a:pt x="985157" y="1344386"/>
                  </a:cubicBezTo>
                  <a:cubicBezTo>
                    <a:pt x="979622" y="1345896"/>
                    <a:pt x="974546" y="1349353"/>
                    <a:pt x="968829" y="1349829"/>
                  </a:cubicBezTo>
                  <a:lnTo>
                    <a:pt x="936171" y="1352550"/>
                  </a:lnTo>
                  <a:cubicBezTo>
                    <a:pt x="909337" y="1359260"/>
                    <a:pt x="946327" y="1350569"/>
                    <a:pt x="898071" y="1357993"/>
                  </a:cubicBezTo>
                  <a:cubicBezTo>
                    <a:pt x="895236" y="1358429"/>
                    <a:pt x="892690" y="1360019"/>
                    <a:pt x="889907" y="1360715"/>
                  </a:cubicBezTo>
                  <a:cubicBezTo>
                    <a:pt x="885420" y="1361837"/>
                    <a:pt x="880762" y="1362219"/>
                    <a:pt x="876300" y="1363436"/>
                  </a:cubicBezTo>
                  <a:cubicBezTo>
                    <a:pt x="870765" y="1364946"/>
                    <a:pt x="865414" y="1367065"/>
                    <a:pt x="859971" y="1368879"/>
                  </a:cubicBezTo>
                  <a:lnTo>
                    <a:pt x="851807" y="1371600"/>
                  </a:lnTo>
                  <a:cubicBezTo>
                    <a:pt x="849086" y="1372507"/>
                    <a:pt x="846456" y="1373759"/>
                    <a:pt x="843643" y="1374322"/>
                  </a:cubicBezTo>
                  <a:lnTo>
                    <a:pt x="830036" y="1377043"/>
                  </a:lnTo>
                  <a:cubicBezTo>
                    <a:pt x="817098" y="1385668"/>
                    <a:pt x="824973" y="1381452"/>
                    <a:pt x="805543" y="1387929"/>
                  </a:cubicBezTo>
                  <a:lnTo>
                    <a:pt x="789214" y="1393372"/>
                  </a:lnTo>
                  <a:cubicBezTo>
                    <a:pt x="786493" y="1394279"/>
                    <a:pt x="783833" y="1395397"/>
                    <a:pt x="781050" y="1396093"/>
                  </a:cubicBezTo>
                  <a:cubicBezTo>
                    <a:pt x="764811" y="1400153"/>
                    <a:pt x="773854" y="1398200"/>
                    <a:pt x="753836" y="1401536"/>
                  </a:cubicBezTo>
                  <a:cubicBezTo>
                    <a:pt x="742950" y="1400629"/>
                    <a:pt x="732018" y="1400170"/>
                    <a:pt x="721179" y="1398815"/>
                  </a:cubicBezTo>
                  <a:cubicBezTo>
                    <a:pt x="715716" y="1398132"/>
                    <a:pt x="707548" y="1395178"/>
                    <a:pt x="702129" y="1393372"/>
                  </a:cubicBezTo>
                  <a:cubicBezTo>
                    <a:pt x="693057" y="1394279"/>
                    <a:pt x="683875" y="1394413"/>
                    <a:pt x="674914" y="1396093"/>
                  </a:cubicBezTo>
                  <a:cubicBezTo>
                    <a:pt x="669275" y="1397150"/>
                    <a:pt x="658586" y="1401536"/>
                    <a:pt x="658586" y="1401536"/>
                  </a:cubicBezTo>
                  <a:cubicBezTo>
                    <a:pt x="653143" y="1405165"/>
                    <a:pt x="648463" y="1410354"/>
                    <a:pt x="642257" y="1412422"/>
                  </a:cubicBezTo>
                  <a:cubicBezTo>
                    <a:pt x="622683" y="1418946"/>
                    <a:pt x="647127" y="1411031"/>
                    <a:pt x="623207" y="1417865"/>
                  </a:cubicBezTo>
                  <a:cubicBezTo>
                    <a:pt x="620449" y="1418653"/>
                    <a:pt x="617764" y="1419679"/>
                    <a:pt x="615043" y="1420586"/>
                  </a:cubicBezTo>
                  <a:cubicBezTo>
                    <a:pt x="594179" y="1419679"/>
                    <a:pt x="573277" y="1419408"/>
                    <a:pt x="552450" y="1417865"/>
                  </a:cubicBezTo>
                  <a:cubicBezTo>
                    <a:pt x="548060" y="1417540"/>
                    <a:pt x="537996" y="1413954"/>
                    <a:pt x="533400" y="1412422"/>
                  </a:cubicBezTo>
                  <a:cubicBezTo>
                    <a:pt x="510721" y="1413329"/>
                    <a:pt x="487771" y="1411529"/>
                    <a:pt x="465364" y="1415143"/>
                  </a:cubicBezTo>
                  <a:cubicBezTo>
                    <a:pt x="458906" y="1416185"/>
                    <a:pt x="455242" y="1423961"/>
                    <a:pt x="449036" y="1426029"/>
                  </a:cubicBezTo>
                  <a:lnTo>
                    <a:pt x="440871" y="1428750"/>
                  </a:lnTo>
                  <a:cubicBezTo>
                    <a:pt x="438150" y="1430564"/>
                    <a:pt x="435632" y="1432730"/>
                    <a:pt x="432707" y="1434193"/>
                  </a:cubicBezTo>
                  <a:cubicBezTo>
                    <a:pt x="430141" y="1435476"/>
                    <a:pt x="427401" y="1436666"/>
                    <a:pt x="424543" y="1436915"/>
                  </a:cubicBezTo>
                  <a:cubicBezTo>
                    <a:pt x="406446" y="1438489"/>
                    <a:pt x="388257" y="1438729"/>
                    <a:pt x="370114" y="1439636"/>
                  </a:cubicBezTo>
                  <a:cubicBezTo>
                    <a:pt x="367393" y="1440543"/>
                    <a:pt x="364190" y="1440565"/>
                    <a:pt x="361950" y="1442357"/>
                  </a:cubicBezTo>
                  <a:cubicBezTo>
                    <a:pt x="346073" y="1455059"/>
                    <a:pt x="372838" y="1450519"/>
                    <a:pt x="340179" y="1461407"/>
                  </a:cubicBezTo>
                  <a:cubicBezTo>
                    <a:pt x="337457" y="1462314"/>
                    <a:pt x="334839" y="1463630"/>
                    <a:pt x="332014" y="1464129"/>
                  </a:cubicBezTo>
                  <a:cubicBezTo>
                    <a:pt x="302859" y="1469274"/>
                    <a:pt x="291957" y="1469750"/>
                    <a:pt x="263979" y="1472293"/>
                  </a:cubicBezTo>
                  <a:cubicBezTo>
                    <a:pt x="263808" y="1472264"/>
                    <a:pt x="243014" y="1469673"/>
                    <a:pt x="239486" y="1466850"/>
                  </a:cubicBezTo>
                  <a:cubicBezTo>
                    <a:pt x="221904" y="1452784"/>
                    <a:pt x="246397" y="1462803"/>
                    <a:pt x="225879" y="1455965"/>
                  </a:cubicBezTo>
                  <a:cubicBezTo>
                    <a:pt x="224065" y="1453243"/>
                    <a:pt x="222749" y="1450113"/>
                    <a:pt x="220436" y="1447800"/>
                  </a:cubicBezTo>
                  <a:cubicBezTo>
                    <a:pt x="209548" y="1436912"/>
                    <a:pt x="214087" y="1448709"/>
                    <a:pt x="206829" y="1434193"/>
                  </a:cubicBezTo>
                  <a:cubicBezTo>
                    <a:pt x="205546" y="1431627"/>
                    <a:pt x="205500" y="1428537"/>
                    <a:pt x="204107" y="1426029"/>
                  </a:cubicBezTo>
                  <a:cubicBezTo>
                    <a:pt x="200927" y="1420305"/>
                    <a:pt x="192057" y="1406203"/>
                    <a:pt x="185057" y="1401536"/>
                  </a:cubicBezTo>
                  <a:cubicBezTo>
                    <a:pt x="182670" y="1399945"/>
                    <a:pt x="179614" y="1399722"/>
                    <a:pt x="176893" y="1398815"/>
                  </a:cubicBezTo>
                  <a:cubicBezTo>
                    <a:pt x="174172" y="1396093"/>
                    <a:pt x="171193" y="1393607"/>
                    <a:pt x="168729" y="1390650"/>
                  </a:cubicBezTo>
                  <a:cubicBezTo>
                    <a:pt x="166635" y="1388137"/>
                    <a:pt x="165747" y="1384640"/>
                    <a:pt x="163286" y="1382486"/>
                  </a:cubicBezTo>
                  <a:cubicBezTo>
                    <a:pt x="158363" y="1378178"/>
                    <a:pt x="146957" y="1371600"/>
                    <a:pt x="146957" y="1371600"/>
                  </a:cubicBezTo>
                  <a:cubicBezTo>
                    <a:pt x="139374" y="1360227"/>
                    <a:pt x="137496" y="1355098"/>
                    <a:pt x="127907" y="1347107"/>
                  </a:cubicBezTo>
                  <a:cubicBezTo>
                    <a:pt x="125395" y="1345013"/>
                    <a:pt x="122464" y="1343479"/>
                    <a:pt x="119743" y="1341665"/>
                  </a:cubicBezTo>
                  <a:cubicBezTo>
                    <a:pt x="94728" y="1304142"/>
                    <a:pt x="120834" y="1342648"/>
                    <a:pt x="100693" y="1314450"/>
                  </a:cubicBezTo>
                  <a:cubicBezTo>
                    <a:pt x="98792" y="1311789"/>
                    <a:pt x="97423" y="1308731"/>
                    <a:pt x="95250" y="1306286"/>
                  </a:cubicBezTo>
                  <a:cubicBezTo>
                    <a:pt x="90136" y="1300533"/>
                    <a:pt x="78921" y="1289957"/>
                    <a:pt x="78921" y="1289957"/>
                  </a:cubicBezTo>
                  <a:cubicBezTo>
                    <a:pt x="72082" y="1269437"/>
                    <a:pt x="81308" y="1294730"/>
                    <a:pt x="70757" y="1273629"/>
                  </a:cubicBezTo>
                  <a:cubicBezTo>
                    <a:pt x="69474" y="1271063"/>
                    <a:pt x="69429" y="1267973"/>
                    <a:pt x="68036" y="1265465"/>
                  </a:cubicBezTo>
                  <a:cubicBezTo>
                    <a:pt x="64859" y="1259747"/>
                    <a:pt x="57150" y="1249136"/>
                    <a:pt x="57150" y="1249136"/>
                  </a:cubicBezTo>
                  <a:cubicBezTo>
                    <a:pt x="56243" y="1246415"/>
                    <a:pt x="55712" y="1243538"/>
                    <a:pt x="54429" y="1240972"/>
                  </a:cubicBezTo>
                  <a:cubicBezTo>
                    <a:pt x="52966" y="1238046"/>
                    <a:pt x="49926" y="1235940"/>
                    <a:pt x="48986" y="1232807"/>
                  </a:cubicBezTo>
                  <a:cubicBezTo>
                    <a:pt x="47143" y="1226663"/>
                    <a:pt x="47319" y="1220084"/>
                    <a:pt x="46264" y="1213757"/>
                  </a:cubicBezTo>
                  <a:cubicBezTo>
                    <a:pt x="42941" y="1193822"/>
                    <a:pt x="45030" y="1206718"/>
                    <a:pt x="40821" y="1191986"/>
                  </a:cubicBezTo>
                  <a:cubicBezTo>
                    <a:pt x="39793" y="1188390"/>
                    <a:pt x="39573" y="1184538"/>
                    <a:pt x="38100" y="1181100"/>
                  </a:cubicBezTo>
                  <a:cubicBezTo>
                    <a:pt x="36812" y="1178094"/>
                    <a:pt x="34471" y="1175657"/>
                    <a:pt x="32657" y="1172936"/>
                  </a:cubicBezTo>
                  <a:lnTo>
                    <a:pt x="19050" y="1132115"/>
                  </a:lnTo>
                  <a:lnTo>
                    <a:pt x="16329" y="1123950"/>
                  </a:lnTo>
                  <a:lnTo>
                    <a:pt x="13607" y="1115786"/>
                  </a:lnTo>
                  <a:cubicBezTo>
                    <a:pt x="12700" y="1084943"/>
                    <a:pt x="11731" y="1054102"/>
                    <a:pt x="10886" y="1023257"/>
                  </a:cubicBezTo>
                  <a:cubicBezTo>
                    <a:pt x="9917" y="987880"/>
                    <a:pt x="9607" y="952483"/>
                    <a:pt x="8164" y="917122"/>
                  </a:cubicBezTo>
                  <a:cubicBezTo>
                    <a:pt x="7666" y="904918"/>
                    <a:pt x="5870" y="888896"/>
                    <a:pt x="2721" y="876300"/>
                  </a:cubicBezTo>
                  <a:cubicBezTo>
                    <a:pt x="2025" y="873517"/>
                    <a:pt x="907" y="870857"/>
                    <a:pt x="0" y="868136"/>
                  </a:cubicBezTo>
                  <a:cubicBezTo>
                    <a:pt x="907" y="840015"/>
                    <a:pt x="1116" y="811862"/>
                    <a:pt x="2721" y="783772"/>
                  </a:cubicBezTo>
                  <a:cubicBezTo>
                    <a:pt x="2934" y="780038"/>
                    <a:pt x="4632" y="776537"/>
                    <a:pt x="5443" y="772886"/>
                  </a:cubicBezTo>
                  <a:cubicBezTo>
                    <a:pt x="6446" y="768371"/>
                    <a:pt x="6947" y="763741"/>
                    <a:pt x="8164" y="759279"/>
                  </a:cubicBezTo>
                  <a:cubicBezTo>
                    <a:pt x="9674" y="753744"/>
                    <a:pt x="12215" y="748516"/>
                    <a:pt x="13607" y="742950"/>
                  </a:cubicBezTo>
                  <a:cubicBezTo>
                    <a:pt x="14986" y="737436"/>
                    <a:pt x="16711" y="729359"/>
                    <a:pt x="19050" y="723900"/>
                  </a:cubicBezTo>
                  <a:cubicBezTo>
                    <a:pt x="20648" y="720171"/>
                    <a:pt x="22986" y="716782"/>
                    <a:pt x="24493" y="713015"/>
                  </a:cubicBezTo>
                  <a:cubicBezTo>
                    <a:pt x="30965" y="696837"/>
                    <a:pt x="28645" y="699841"/>
                    <a:pt x="32657" y="685800"/>
                  </a:cubicBezTo>
                  <a:cubicBezTo>
                    <a:pt x="33445" y="683042"/>
                    <a:pt x="34472" y="680357"/>
                    <a:pt x="35379" y="677636"/>
                  </a:cubicBezTo>
                  <a:cubicBezTo>
                    <a:pt x="36685" y="668496"/>
                    <a:pt x="38935" y="651689"/>
                    <a:pt x="40821" y="642257"/>
                  </a:cubicBezTo>
                  <a:cubicBezTo>
                    <a:pt x="41401" y="639357"/>
                    <a:pt x="44537" y="626660"/>
                    <a:pt x="46264" y="623207"/>
                  </a:cubicBezTo>
                  <a:cubicBezTo>
                    <a:pt x="47727" y="620282"/>
                    <a:pt x="50244" y="617968"/>
                    <a:pt x="51707" y="615043"/>
                  </a:cubicBezTo>
                  <a:cubicBezTo>
                    <a:pt x="62979" y="592502"/>
                    <a:pt x="44269" y="622120"/>
                    <a:pt x="59871" y="598715"/>
                  </a:cubicBezTo>
                  <a:cubicBezTo>
                    <a:pt x="60742" y="595232"/>
                    <a:pt x="63363" y="583566"/>
                    <a:pt x="65314" y="579665"/>
                  </a:cubicBezTo>
                  <a:cubicBezTo>
                    <a:pt x="66777" y="576739"/>
                    <a:pt x="69294" y="574426"/>
                    <a:pt x="70757" y="571500"/>
                  </a:cubicBezTo>
                  <a:cubicBezTo>
                    <a:pt x="72040" y="568934"/>
                    <a:pt x="72196" y="565902"/>
                    <a:pt x="73479" y="563336"/>
                  </a:cubicBezTo>
                  <a:cubicBezTo>
                    <a:pt x="74942" y="560411"/>
                    <a:pt x="77458" y="558097"/>
                    <a:pt x="78921" y="555172"/>
                  </a:cubicBezTo>
                  <a:cubicBezTo>
                    <a:pt x="80204" y="552606"/>
                    <a:pt x="80360" y="549573"/>
                    <a:pt x="81643" y="547007"/>
                  </a:cubicBezTo>
                  <a:cubicBezTo>
                    <a:pt x="83106" y="544082"/>
                    <a:pt x="85463" y="541683"/>
                    <a:pt x="87086" y="538843"/>
                  </a:cubicBezTo>
                  <a:cubicBezTo>
                    <a:pt x="89099" y="535321"/>
                    <a:pt x="90442" y="531436"/>
                    <a:pt x="92529" y="527957"/>
                  </a:cubicBezTo>
                  <a:cubicBezTo>
                    <a:pt x="95894" y="522348"/>
                    <a:pt x="99786" y="517072"/>
                    <a:pt x="103414" y="511629"/>
                  </a:cubicBezTo>
                  <a:cubicBezTo>
                    <a:pt x="105228" y="508908"/>
                    <a:pt x="107823" y="506568"/>
                    <a:pt x="108857" y="503465"/>
                  </a:cubicBezTo>
                  <a:cubicBezTo>
                    <a:pt x="115698" y="482944"/>
                    <a:pt x="106471" y="508236"/>
                    <a:pt x="117021" y="487136"/>
                  </a:cubicBezTo>
                  <a:cubicBezTo>
                    <a:pt x="118304" y="484570"/>
                    <a:pt x="118350" y="481480"/>
                    <a:pt x="119743" y="478972"/>
                  </a:cubicBezTo>
                  <a:cubicBezTo>
                    <a:pt x="133501" y="454209"/>
                    <a:pt x="125570" y="470347"/>
                    <a:pt x="138793" y="454479"/>
                  </a:cubicBezTo>
                  <a:cubicBezTo>
                    <a:pt x="150132" y="440872"/>
                    <a:pt x="137433" y="450851"/>
                    <a:pt x="152400" y="440872"/>
                  </a:cubicBezTo>
                  <a:cubicBezTo>
                    <a:pt x="154214" y="438150"/>
                    <a:pt x="155749" y="435220"/>
                    <a:pt x="157843" y="432707"/>
                  </a:cubicBezTo>
                  <a:cubicBezTo>
                    <a:pt x="175469" y="411555"/>
                    <a:pt x="156326" y="439149"/>
                    <a:pt x="174171" y="413657"/>
                  </a:cubicBezTo>
                  <a:cubicBezTo>
                    <a:pt x="179798" y="405619"/>
                    <a:pt x="185057" y="397329"/>
                    <a:pt x="190500" y="389165"/>
                  </a:cubicBezTo>
                  <a:cubicBezTo>
                    <a:pt x="192314" y="386443"/>
                    <a:pt x="193221" y="382814"/>
                    <a:pt x="195943" y="381000"/>
                  </a:cubicBezTo>
                  <a:lnTo>
                    <a:pt x="204107" y="375557"/>
                  </a:lnTo>
                  <a:cubicBezTo>
                    <a:pt x="206943" y="367051"/>
                    <a:pt x="209695" y="356410"/>
                    <a:pt x="217714" y="351065"/>
                  </a:cubicBezTo>
                  <a:lnTo>
                    <a:pt x="225879" y="345622"/>
                  </a:lnTo>
                  <a:lnTo>
                    <a:pt x="236764" y="329293"/>
                  </a:lnTo>
                  <a:cubicBezTo>
                    <a:pt x="238578" y="326572"/>
                    <a:pt x="239894" y="323442"/>
                    <a:pt x="242207" y="321129"/>
                  </a:cubicBezTo>
                  <a:cubicBezTo>
                    <a:pt x="254997" y="308339"/>
                    <a:pt x="248235" y="316168"/>
                    <a:pt x="261257" y="296636"/>
                  </a:cubicBezTo>
                  <a:lnTo>
                    <a:pt x="272143" y="280307"/>
                  </a:lnTo>
                  <a:cubicBezTo>
                    <a:pt x="273957" y="277586"/>
                    <a:pt x="274483" y="273177"/>
                    <a:pt x="277586" y="272143"/>
                  </a:cubicBezTo>
                  <a:lnTo>
                    <a:pt x="285750" y="269422"/>
                  </a:lnTo>
                  <a:cubicBezTo>
                    <a:pt x="287564" y="266700"/>
                    <a:pt x="288731" y="263411"/>
                    <a:pt x="291193" y="261257"/>
                  </a:cubicBezTo>
                  <a:cubicBezTo>
                    <a:pt x="296116" y="256950"/>
                    <a:pt x="307521" y="250372"/>
                    <a:pt x="307521" y="250372"/>
                  </a:cubicBezTo>
                  <a:cubicBezTo>
                    <a:pt x="322039" y="228594"/>
                    <a:pt x="302982" y="254912"/>
                    <a:pt x="321129" y="236765"/>
                  </a:cubicBezTo>
                  <a:cubicBezTo>
                    <a:pt x="328924" y="228970"/>
                    <a:pt x="324868" y="229285"/>
                    <a:pt x="329293" y="220436"/>
                  </a:cubicBezTo>
                  <a:cubicBezTo>
                    <a:pt x="330756" y="217511"/>
                    <a:pt x="332642" y="214785"/>
                    <a:pt x="334736" y="212272"/>
                  </a:cubicBezTo>
                  <a:cubicBezTo>
                    <a:pt x="342733" y="202676"/>
                    <a:pt x="347843" y="200812"/>
                    <a:pt x="359229" y="193222"/>
                  </a:cubicBezTo>
                  <a:cubicBezTo>
                    <a:pt x="361950" y="191408"/>
                    <a:pt x="365080" y="190092"/>
                    <a:pt x="367393" y="187779"/>
                  </a:cubicBezTo>
                  <a:cubicBezTo>
                    <a:pt x="370114" y="185058"/>
                    <a:pt x="372519" y="181978"/>
                    <a:pt x="375557" y="179615"/>
                  </a:cubicBezTo>
                  <a:cubicBezTo>
                    <a:pt x="391382" y="167307"/>
                    <a:pt x="390308" y="169254"/>
                    <a:pt x="408214" y="163286"/>
                  </a:cubicBezTo>
                  <a:lnTo>
                    <a:pt x="416379" y="160565"/>
                  </a:lnTo>
                  <a:cubicBezTo>
                    <a:pt x="430885" y="138800"/>
                    <a:pt x="411849" y="165093"/>
                    <a:pt x="429986" y="146957"/>
                  </a:cubicBezTo>
                  <a:cubicBezTo>
                    <a:pt x="442296" y="134648"/>
                    <a:pt x="427699" y="141369"/>
                    <a:pt x="443593" y="136072"/>
                  </a:cubicBezTo>
                  <a:cubicBezTo>
                    <a:pt x="464512" y="122125"/>
                    <a:pt x="453469" y="126261"/>
                    <a:pt x="476250" y="122465"/>
                  </a:cubicBezTo>
                  <a:lnTo>
                    <a:pt x="500743" y="114300"/>
                  </a:lnTo>
                  <a:cubicBezTo>
                    <a:pt x="503464" y="113393"/>
                    <a:pt x="506094" y="112142"/>
                    <a:pt x="508907" y="111579"/>
                  </a:cubicBezTo>
                  <a:lnTo>
                    <a:pt x="522514" y="108857"/>
                  </a:lnTo>
                  <a:lnTo>
                    <a:pt x="538843" y="97972"/>
                  </a:lnTo>
                  <a:cubicBezTo>
                    <a:pt x="541564" y="96158"/>
                    <a:pt x="543904" y="93564"/>
                    <a:pt x="547007" y="92529"/>
                  </a:cubicBezTo>
                  <a:cubicBezTo>
                    <a:pt x="549728" y="91622"/>
                    <a:pt x="552605" y="91090"/>
                    <a:pt x="555171" y="89807"/>
                  </a:cubicBezTo>
                  <a:cubicBezTo>
                    <a:pt x="558097" y="88344"/>
                    <a:pt x="560273" y="85513"/>
                    <a:pt x="563336" y="84365"/>
                  </a:cubicBezTo>
                  <a:cubicBezTo>
                    <a:pt x="567667" y="82741"/>
                    <a:pt x="572456" y="82765"/>
                    <a:pt x="576943" y="81643"/>
                  </a:cubicBezTo>
                  <a:cubicBezTo>
                    <a:pt x="579726" y="80947"/>
                    <a:pt x="582324" y="79618"/>
                    <a:pt x="585107" y="78922"/>
                  </a:cubicBezTo>
                  <a:cubicBezTo>
                    <a:pt x="589594" y="77800"/>
                    <a:pt x="594199" y="77203"/>
                    <a:pt x="598714" y="76200"/>
                  </a:cubicBezTo>
                  <a:cubicBezTo>
                    <a:pt x="602365" y="75389"/>
                    <a:pt x="605971" y="74386"/>
                    <a:pt x="609600" y="73479"/>
                  </a:cubicBezTo>
                  <a:lnTo>
                    <a:pt x="634093" y="57150"/>
                  </a:lnTo>
                  <a:cubicBezTo>
                    <a:pt x="636814" y="55336"/>
                    <a:pt x="639084" y="52500"/>
                    <a:pt x="642257" y="51707"/>
                  </a:cubicBezTo>
                  <a:cubicBezTo>
                    <a:pt x="649514" y="49893"/>
                    <a:pt x="656932" y="48631"/>
                    <a:pt x="664029" y="46265"/>
                  </a:cubicBezTo>
                  <a:cubicBezTo>
                    <a:pt x="666750" y="45358"/>
                    <a:pt x="669435" y="44331"/>
                    <a:pt x="672193" y="43543"/>
                  </a:cubicBezTo>
                  <a:cubicBezTo>
                    <a:pt x="675789" y="42515"/>
                    <a:pt x="679483" y="41850"/>
                    <a:pt x="683079" y="40822"/>
                  </a:cubicBezTo>
                  <a:cubicBezTo>
                    <a:pt x="685837" y="40034"/>
                    <a:pt x="688443" y="38722"/>
                    <a:pt x="691243" y="38100"/>
                  </a:cubicBezTo>
                  <a:cubicBezTo>
                    <a:pt x="696629" y="36903"/>
                    <a:pt x="702128" y="36286"/>
                    <a:pt x="707571" y="35379"/>
                  </a:cubicBezTo>
                  <a:cubicBezTo>
                    <a:pt x="717890" y="31939"/>
                    <a:pt x="735422" y="25632"/>
                    <a:pt x="745671" y="24493"/>
                  </a:cubicBezTo>
                  <a:lnTo>
                    <a:pt x="770164" y="21772"/>
                  </a:lnTo>
                  <a:cubicBezTo>
                    <a:pt x="820682" y="9140"/>
                    <a:pt x="713720" y="35421"/>
                    <a:pt x="802821" y="16329"/>
                  </a:cubicBezTo>
                  <a:cubicBezTo>
                    <a:pt x="808431" y="15127"/>
                    <a:pt x="813707" y="12700"/>
                    <a:pt x="819150" y="10886"/>
                  </a:cubicBezTo>
                  <a:lnTo>
                    <a:pt x="827314" y="8165"/>
                  </a:lnTo>
                  <a:cubicBezTo>
                    <a:pt x="830036" y="7258"/>
                    <a:pt x="832696" y="6139"/>
                    <a:pt x="835479" y="5443"/>
                  </a:cubicBezTo>
                  <a:cubicBezTo>
                    <a:pt x="839107" y="4536"/>
                    <a:pt x="842625" y="2820"/>
                    <a:pt x="846364" y="2722"/>
                  </a:cubicBezTo>
                  <a:cubicBezTo>
                    <a:pt x="911662" y="1004"/>
                    <a:pt x="976993" y="907"/>
                    <a:pt x="1042307" y="0"/>
                  </a:cubicBezTo>
                  <a:lnTo>
                    <a:pt x="1077686" y="2722"/>
                  </a:lnTo>
                  <a:cubicBezTo>
                    <a:pt x="1095818" y="3821"/>
                    <a:pt x="1114068" y="3361"/>
                    <a:pt x="1132114" y="5443"/>
                  </a:cubicBezTo>
                  <a:cubicBezTo>
                    <a:pt x="1137814" y="6101"/>
                    <a:pt x="1148443" y="10886"/>
                    <a:pt x="1148443" y="10886"/>
                  </a:cubicBezTo>
                  <a:cubicBezTo>
                    <a:pt x="1151164" y="12700"/>
                    <a:pt x="1153601" y="15041"/>
                    <a:pt x="1156607" y="16329"/>
                  </a:cubicBezTo>
                  <a:cubicBezTo>
                    <a:pt x="1168827" y="21566"/>
                    <a:pt x="1165056" y="16471"/>
                    <a:pt x="1175657" y="21772"/>
                  </a:cubicBezTo>
                  <a:cubicBezTo>
                    <a:pt x="1194446" y="31168"/>
                    <a:pt x="1172056" y="24274"/>
                    <a:pt x="1194707" y="29936"/>
                  </a:cubicBezTo>
                  <a:cubicBezTo>
                    <a:pt x="1200150" y="33565"/>
                    <a:pt x="1206410" y="36196"/>
                    <a:pt x="1211036" y="40822"/>
                  </a:cubicBezTo>
                  <a:cubicBezTo>
                    <a:pt x="1221228" y="51014"/>
                    <a:pt x="1215549" y="47769"/>
                    <a:pt x="1227364" y="51707"/>
                  </a:cubicBezTo>
                  <a:cubicBezTo>
                    <a:pt x="1230086" y="53521"/>
                    <a:pt x="1232540" y="55822"/>
                    <a:pt x="1235529" y="57150"/>
                  </a:cubicBezTo>
                  <a:cubicBezTo>
                    <a:pt x="1240772" y="59480"/>
                    <a:pt x="1246414" y="60779"/>
                    <a:pt x="1251857" y="62593"/>
                  </a:cubicBezTo>
                  <a:cubicBezTo>
                    <a:pt x="1254578" y="63500"/>
                    <a:pt x="1257175" y="64959"/>
                    <a:pt x="1260021" y="65315"/>
                  </a:cubicBezTo>
                  <a:lnTo>
                    <a:pt x="1281793" y="68036"/>
                  </a:lnTo>
                  <a:cubicBezTo>
                    <a:pt x="1287236" y="69850"/>
                    <a:pt x="1293347" y="70297"/>
                    <a:pt x="1298121" y="73479"/>
                  </a:cubicBezTo>
                  <a:cubicBezTo>
                    <a:pt x="1300843" y="75293"/>
                    <a:pt x="1303279" y="77634"/>
                    <a:pt x="1306286" y="78922"/>
                  </a:cubicBezTo>
                  <a:cubicBezTo>
                    <a:pt x="1318513" y="84162"/>
                    <a:pt x="1314729" y="79062"/>
                    <a:pt x="1325336" y="84365"/>
                  </a:cubicBezTo>
                  <a:cubicBezTo>
                    <a:pt x="1328261" y="85828"/>
                    <a:pt x="1330575" y="88344"/>
                    <a:pt x="1333500" y="89807"/>
                  </a:cubicBezTo>
                  <a:cubicBezTo>
                    <a:pt x="1336066" y="91090"/>
                    <a:pt x="1339098" y="91246"/>
                    <a:pt x="1341664" y="92529"/>
                  </a:cubicBezTo>
                  <a:cubicBezTo>
                    <a:pt x="1362759" y="103077"/>
                    <a:pt x="1337480" y="93856"/>
                    <a:pt x="1357993" y="100693"/>
                  </a:cubicBezTo>
                  <a:cubicBezTo>
                    <a:pt x="1360714" y="102507"/>
                    <a:pt x="1363232" y="104673"/>
                    <a:pt x="1366157" y="106136"/>
                  </a:cubicBezTo>
                  <a:cubicBezTo>
                    <a:pt x="1368723" y="107419"/>
                    <a:pt x="1371934" y="107266"/>
                    <a:pt x="1374321" y="108857"/>
                  </a:cubicBezTo>
                  <a:cubicBezTo>
                    <a:pt x="1377524" y="110992"/>
                    <a:pt x="1379764" y="114300"/>
                    <a:pt x="1382486" y="117022"/>
                  </a:cubicBezTo>
                  <a:cubicBezTo>
                    <a:pt x="1387215" y="131210"/>
                    <a:pt x="1381710" y="120264"/>
                    <a:pt x="1393371" y="130629"/>
                  </a:cubicBezTo>
                  <a:cubicBezTo>
                    <a:pt x="1402641" y="138869"/>
                    <a:pt x="1407278" y="147107"/>
                    <a:pt x="1417864" y="152400"/>
                  </a:cubicBezTo>
                  <a:cubicBezTo>
                    <a:pt x="1420430" y="153683"/>
                    <a:pt x="1423521" y="153729"/>
                    <a:pt x="1426029" y="155122"/>
                  </a:cubicBezTo>
                  <a:cubicBezTo>
                    <a:pt x="1426042" y="155129"/>
                    <a:pt x="1446433" y="168724"/>
                    <a:pt x="1450521" y="171450"/>
                  </a:cubicBezTo>
                  <a:lnTo>
                    <a:pt x="1458686" y="176893"/>
                  </a:lnTo>
                  <a:cubicBezTo>
                    <a:pt x="1461407" y="180522"/>
                    <a:pt x="1463898" y="184335"/>
                    <a:pt x="1466850" y="187779"/>
                  </a:cubicBezTo>
                  <a:cubicBezTo>
                    <a:pt x="1469355" y="190701"/>
                    <a:pt x="1472879" y="192741"/>
                    <a:pt x="1475014" y="195943"/>
                  </a:cubicBezTo>
                  <a:cubicBezTo>
                    <a:pt x="1476605" y="198330"/>
                    <a:pt x="1476606" y="201470"/>
                    <a:pt x="1477736" y="204107"/>
                  </a:cubicBezTo>
                  <a:cubicBezTo>
                    <a:pt x="1479334" y="207836"/>
                    <a:pt x="1480821" y="211692"/>
                    <a:pt x="1483179" y="214993"/>
                  </a:cubicBezTo>
                  <a:cubicBezTo>
                    <a:pt x="1485416" y="218125"/>
                    <a:pt x="1488980" y="220119"/>
                    <a:pt x="1491343" y="223157"/>
                  </a:cubicBezTo>
                  <a:cubicBezTo>
                    <a:pt x="1495359" y="228321"/>
                    <a:pt x="1502229" y="239486"/>
                    <a:pt x="1502229" y="239486"/>
                  </a:cubicBezTo>
                  <a:cubicBezTo>
                    <a:pt x="1503136" y="242207"/>
                    <a:pt x="1503557" y="245142"/>
                    <a:pt x="1504950" y="247650"/>
                  </a:cubicBezTo>
                  <a:cubicBezTo>
                    <a:pt x="1508127" y="253368"/>
                    <a:pt x="1515836" y="263979"/>
                    <a:pt x="1515836" y="263979"/>
                  </a:cubicBezTo>
                  <a:lnTo>
                    <a:pt x="1521279" y="280307"/>
                  </a:lnTo>
                  <a:cubicBezTo>
                    <a:pt x="1522186" y="283029"/>
                    <a:pt x="1523528" y="285642"/>
                    <a:pt x="1524000" y="288472"/>
                  </a:cubicBezTo>
                  <a:cubicBezTo>
                    <a:pt x="1524907" y="293915"/>
                    <a:pt x="1526037" y="299325"/>
                    <a:pt x="1526721" y="304800"/>
                  </a:cubicBezTo>
                  <a:cubicBezTo>
                    <a:pt x="1530705" y="336675"/>
                    <a:pt x="1524049" y="323925"/>
                    <a:pt x="1534886" y="340179"/>
                  </a:cubicBezTo>
                  <a:cubicBezTo>
                    <a:pt x="1535793" y="342900"/>
                    <a:pt x="1536324" y="345777"/>
                    <a:pt x="1537607" y="348343"/>
                  </a:cubicBezTo>
                  <a:cubicBezTo>
                    <a:pt x="1539070" y="351268"/>
                    <a:pt x="1541902" y="353445"/>
                    <a:pt x="1543050" y="356507"/>
                  </a:cubicBezTo>
                  <a:cubicBezTo>
                    <a:pt x="1544674" y="360838"/>
                    <a:pt x="1544649" y="365627"/>
                    <a:pt x="1545771" y="370115"/>
                  </a:cubicBezTo>
                  <a:cubicBezTo>
                    <a:pt x="1546467" y="372898"/>
                    <a:pt x="1547586" y="375558"/>
                    <a:pt x="1548493" y="378279"/>
                  </a:cubicBezTo>
                  <a:cubicBezTo>
                    <a:pt x="1549400" y="384629"/>
                    <a:pt x="1549772" y="391079"/>
                    <a:pt x="1551214" y="397329"/>
                  </a:cubicBezTo>
                  <a:cubicBezTo>
                    <a:pt x="1552504" y="402919"/>
                    <a:pt x="1556657" y="413657"/>
                    <a:pt x="1556657" y="413657"/>
                  </a:cubicBezTo>
                  <a:cubicBezTo>
                    <a:pt x="1557564" y="490764"/>
                    <a:pt x="1557627" y="567886"/>
                    <a:pt x="1559379" y="644979"/>
                  </a:cubicBezTo>
                  <a:cubicBezTo>
                    <a:pt x="1559444" y="647847"/>
                    <a:pt x="1561628" y="650314"/>
                    <a:pt x="1562100" y="653143"/>
                  </a:cubicBezTo>
                  <a:cubicBezTo>
                    <a:pt x="1574952" y="730269"/>
                    <a:pt x="1558403" y="647394"/>
                    <a:pt x="1567543" y="688522"/>
                  </a:cubicBezTo>
                  <a:cubicBezTo>
                    <a:pt x="1568546" y="693037"/>
                    <a:pt x="1569437" y="697578"/>
                    <a:pt x="1570264" y="702129"/>
                  </a:cubicBezTo>
                  <a:cubicBezTo>
                    <a:pt x="1571251" y="707558"/>
                    <a:pt x="1571789" y="713071"/>
                    <a:pt x="1572986" y="718457"/>
                  </a:cubicBezTo>
                  <a:cubicBezTo>
                    <a:pt x="1573608" y="721258"/>
                    <a:pt x="1574800" y="723900"/>
                    <a:pt x="1575707" y="726622"/>
                  </a:cubicBezTo>
                  <a:cubicBezTo>
                    <a:pt x="1576614" y="735693"/>
                    <a:pt x="1578429" y="744719"/>
                    <a:pt x="1578429" y="753836"/>
                  </a:cubicBezTo>
                  <a:cubicBezTo>
                    <a:pt x="1578429" y="794837"/>
                    <a:pt x="1579003" y="789636"/>
                    <a:pt x="1572986" y="813707"/>
                  </a:cubicBezTo>
                  <a:cubicBezTo>
                    <a:pt x="1572079" y="822779"/>
                    <a:pt x="1572314" y="832039"/>
                    <a:pt x="1570264" y="840922"/>
                  </a:cubicBezTo>
                  <a:cubicBezTo>
                    <a:pt x="1569528" y="844109"/>
                    <a:pt x="1565614" y="845913"/>
                    <a:pt x="1564821" y="849086"/>
                  </a:cubicBezTo>
                  <a:cubicBezTo>
                    <a:pt x="1562829" y="857055"/>
                    <a:pt x="1563711" y="865524"/>
                    <a:pt x="1562100" y="873579"/>
                  </a:cubicBezTo>
                  <a:cubicBezTo>
                    <a:pt x="1559003" y="889063"/>
                    <a:pt x="1556656" y="888094"/>
                    <a:pt x="1551214" y="900793"/>
                  </a:cubicBezTo>
                  <a:cubicBezTo>
                    <a:pt x="1550084" y="903430"/>
                    <a:pt x="1549400" y="906236"/>
                    <a:pt x="1548493" y="908957"/>
                  </a:cubicBezTo>
                  <a:cubicBezTo>
                    <a:pt x="1547586" y="915307"/>
                    <a:pt x="1546520" y="921636"/>
                    <a:pt x="1545771" y="928007"/>
                  </a:cubicBezTo>
                  <a:cubicBezTo>
                    <a:pt x="1544706" y="937061"/>
                    <a:pt x="1544339" y="946197"/>
                    <a:pt x="1543050" y="955222"/>
                  </a:cubicBezTo>
                  <a:cubicBezTo>
                    <a:pt x="1540932" y="970050"/>
                    <a:pt x="1540515" y="961669"/>
                    <a:pt x="1537607" y="974272"/>
                  </a:cubicBezTo>
                  <a:cubicBezTo>
                    <a:pt x="1535527" y="983286"/>
                    <a:pt x="1533685" y="992361"/>
                    <a:pt x="1532164" y="1001486"/>
                  </a:cubicBezTo>
                  <a:cubicBezTo>
                    <a:pt x="1531257" y="1006929"/>
                    <a:pt x="1530781" y="1012462"/>
                    <a:pt x="1529443" y="1017815"/>
                  </a:cubicBezTo>
                  <a:cubicBezTo>
                    <a:pt x="1528052" y="1023381"/>
                    <a:pt x="1525814" y="1028700"/>
                    <a:pt x="1524000" y="1034143"/>
                  </a:cubicBezTo>
                  <a:lnTo>
                    <a:pt x="1521279" y="1042307"/>
                  </a:lnTo>
                  <a:cubicBezTo>
                    <a:pt x="1512127" y="1069763"/>
                    <a:pt x="1526093" y="1027166"/>
                    <a:pt x="1515836" y="1061357"/>
                  </a:cubicBezTo>
                  <a:cubicBezTo>
                    <a:pt x="1514187" y="1066852"/>
                    <a:pt x="1513576" y="1072912"/>
                    <a:pt x="1510393" y="1077686"/>
                  </a:cubicBezTo>
                  <a:lnTo>
                    <a:pt x="1504950" y="1085850"/>
                  </a:lnTo>
                  <a:cubicBezTo>
                    <a:pt x="1495032" y="1115610"/>
                    <a:pt x="1510846" y="1070545"/>
                    <a:pt x="1496786" y="1102179"/>
                  </a:cubicBezTo>
                  <a:cubicBezTo>
                    <a:pt x="1494456" y="1107422"/>
                    <a:pt x="1493157" y="1113064"/>
                    <a:pt x="1491343" y="1118507"/>
                  </a:cubicBezTo>
                  <a:cubicBezTo>
                    <a:pt x="1490436" y="1121229"/>
                    <a:pt x="1490650" y="1124643"/>
                    <a:pt x="1488621" y="1126672"/>
                  </a:cubicBezTo>
                  <a:lnTo>
                    <a:pt x="1480457" y="1134836"/>
                  </a:lnTo>
                  <a:cubicBezTo>
                    <a:pt x="1479550" y="1137557"/>
                    <a:pt x="1478524" y="1140242"/>
                    <a:pt x="1477736" y="1143000"/>
                  </a:cubicBezTo>
                  <a:cubicBezTo>
                    <a:pt x="1476708" y="1146596"/>
                    <a:pt x="1476488" y="1150448"/>
                    <a:pt x="1475014" y="1153886"/>
                  </a:cubicBezTo>
                  <a:cubicBezTo>
                    <a:pt x="1473726" y="1156892"/>
                    <a:pt x="1471194" y="1159210"/>
                    <a:pt x="1469571" y="1162050"/>
                  </a:cubicBezTo>
                  <a:cubicBezTo>
                    <a:pt x="1467558" y="1165572"/>
                    <a:pt x="1465727" y="1169207"/>
                    <a:pt x="1464129" y="1172936"/>
                  </a:cubicBezTo>
                  <a:cubicBezTo>
                    <a:pt x="1459589" y="1183529"/>
                    <a:pt x="1464241" y="1180711"/>
                    <a:pt x="1453243" y="1189265"/>
                  </a:cubicBezTo>
                  <a:cubicBezTo>
                    <a:pt x="1448079" y="1193281"/>
                    <a:pt x="1442357" y="1196522"/>
                    <a:pt x="1436914" y="1200150"/>
                  </a:cubicBezTo>
                  <a:lnTo>
                    <a:pt x="1428750" y="1205593"/>
                  </a:lnTo>
                  <a:cubicBezTo>
                    <a:pt x="1426936" y="1208314"/>
                    <a:pt x="1425620" y="1211444"/>
                    <a:pt x="1423307" y="1213757"/>
                  </a:cubicBezTo>
                  <a:cubicBezTo>
                    <a:pt x="1420994" y="1216070"/>
                    <a:pt x="1417297" y="1216739"/>
                    <a:pt x="1415143" y="1219200"/>
                  </a:cubicBezTo>
                  <a:cubicBezTo>
                    <a:pt x="1410835" y="1224123"/>
                    <a:pt x="1409700" y="1231900"/>
                    <a:pt x="1404257" y="1235529"/>
                  </a:cubicBezTo>
                  <a:cubicBezTo>
                    <a:pt x="1401536" y="1237343"/>
                    <a:pt x="1398538" y="1238799"/>
                    <a:pt x="1396093" y="1240972"/>
                  </a:cubicBezTo>
                  <a:cubicBezTo>
                    <a:pt x="1390340" y="1246086"/>
                    <a:pt x="1387066" y="1254865"/>
                    <a:pt x="1379764" y="1257300"/>
                  </a:cubicBezTo>
                  <a:cubicBezTo>
                    <a:pt x="1377043" y="1258207"/>
                    <a:pt x="1374108" y="1258629"/>
                    <a:pt x="1371600" y="1260022"/>
                  </a:cubicBezTo>
                  <a:cubicBezTo>
                    <a:pt x="1365882" y="1263199"/>
                    <a:pt x="1361477" y="1268838"/>
                    <a:pt x="1355271" y="1270907"/>
                  </a:cubicBezTo>
                  <a:cubicBezTo>
                    <a:pt x="1334744" y="1277751"/>
                    <a:pt x="1360052" y="1268517"/>
                    <a:pt x="1338943" y="1279072"/>
                  </a:cubicBezTo>
                  <a:cubicBezTo>
                    <a:pt x="1335310" y="1280889"/>
                    <a:pt x="1323027" y="1283819"/>
                    <a:pt x="1319893" y="1284515"/>
                  </a:cubicBezTo>
                  <a:cubicBezTo>
                    <a:pt x="1315378" y="1285518"/>
                    <a:pt x="1310748" y="1286019"/>
                    <a:pt x="1306286" y="1287236"/>
                  </a:cubicBezTo>
                  <a:cubicBezTo>
                    <a:pt x="1300751" y="1288746"/>
                    <a:pt x="1295400" y="1290865"/>
                    <a:pt x="1289957" y="1292679"/>
                  </a:cubicBezTo>
                  <a:cubicBezTo>
                    <a:pt x="1287236" y="1293586"/>
                    <a:pt x="1284576" y="1294704"/>
                    <a:pt x="1281793" y="1295400"/>
                  </a:cubicBezTo>
                  <a:cubicBezTo>
                    <a:pt x="1278164" y="1296307"/>
                    <a:pt x="1274490" y="1297047"/>
                    <a:pt x="1270907" y="1298122"/>
                  </a:cubicBezTo>
                  <a:cubicBezTo>
                    <a:pt x="1265412" y="1299771"/>
                    <a:pt x="1260022" y="1301751"/>
                    <a:pt x="1254579" y="1303565"/>
                  </a:cubicBezTo>
                  <a:lnTo>
                    <a:pt x="1246414" y="1306286"/>
                  </a:lnTo>
                  <a:cubicBezTo>
                    <a:pt x="1240971" y="1309915"/>
                    <a:pt x="1236292" y="1315103"/>
                    <a:pt x="1230086" y="1317172"/>
                  </a:cubicBezTo>
                  <a:cubicBezTo>
                    <a:pt x="1191298" y="1330101"/>
                    <a:pt x="1231651" y="1317114"/>
                    <a:pt x="1202871" y="1325336"/>
                  </a:cubicBezTo>
                  <a:cubicBezTo>
                    <a:pt x="1200113" y="1326124"/>
                    <a:pt x="1197490" y="1327361"/>
                    <a:pt x="1194707" y="1328057"/>
                  </a:cubicBezTo>
                  <a:cubicBezTo>
                    <a:pt x="1163936" y="1335750"/>
                    <a:pt x="1199800" y="1324546"/>
                    <a:pt x="1164771" y="1336222"/>
                  </a:cubicBezTo>
                  <a:lnTo>
                    <a:pt x="1140279" y="1344386"/>
                  </a:lnTo>
                  <a:lnTo>
                    <a:pt x="1132114" y="1347107"/>
                  </a:lnTo>
                  <a:lnTo>
                    <a:pt x="1123950" y="1349829"/>
                  </a:lnTo>
                  <a:cubicBezTo>
                    <a:pt x="1114879" y="1348922"/>
                    <a:pt x="1105747" y="1348493"/>
                    <a:pt x="1096736" y="1347107"/>
                  </a:cubicBezTo>
                  <a:cubicBezTo>
                    <a:pt x="1093901" y="1346671"/>
                    <a:pt x="1090811" y="1346178"/>
                    <a:pt x="1088571" y="1344386"/>
                  </a:cubicBezTo>
                  <a:cubicBezTo>
                    <a:pt x="1086017" y="1342343"/>
                    <a:pt x="1084027" y="1339367"/>
                    <a:pt x="1083129" y="1336222"/>
                  </a:cubicBezTo>
                  <a:cubicBezTo>
                    <a:pt x="1082132" y="1332733"/>
                    <a:pt x="1101272" y="1319440"/>
                    <a:pt x="1102179" y="1317172"/>
                  </a:cubicBezTo>
                  <a:close/>
                </a:path>
              </a:pathLst>
            </a:cu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3C88C646-71E4-450E-9CF2-07175BDD0D33}"/>
                </a:ext>
              </a:extLst>
            </p:cNvPr>
            <p:cNvSpPr/>
            <p:nvPr/>
          </p:nvSpPr>
          <p:spPr>
            <a:xfrm>
              <a:off x="6402941" y="2615293"/>
              <a:ext cx="1404838" cy="1390650"/>
            </a:xfrm>
            <a:custGeom>
              <a:avLst/>
              <a:gdLst>
                <a:gd name="connsiteX0" fmla="*/ 289052 w 1404838"/>
                <a:gd name="connsiteY0" fmla="*/ 1390650 h 1390650"/>
                <a:gd name="connsiteX1" fmla="*/ 267280 w 1404838"/>
                <a:gd name="connsiteY1" fmla="*/ 1382486 h 1390650"/>
                <a:gd name="connsiteX2" fmla="*/ 250952 w 1404838"/>
                <a:gd name="connsiteY2" fmla="*/ 1377043 h 1390650"/>
                <a:gd name="connsiteX3" fmla="*/ 245509 w 1404838"/>
                <a:gd name="connsiteY3" fmla="*/ 1368878 h 1390650"/>
                <a:gd name="connsiteX4" fmla="*/ 229180 w 1404838"/>
                <a:gd name="connsiteY4" fmla="*/ 1357993 h 1390650"/>
                <a:gd name="connsiteX5" fmla="*/ 221016 w 1404838"/>
                <a:gd name="connsiteY5" fmla="*/ 1352550 h 1390650"/>
                <a:gd name="connsiteX6" fmla="*/ 212852 w 1404838"/>
                <a:gd name="connsiteY6" fmla="*/ 1347107 h 1390650"/>
                <a:gd name="connsiteX7" fmla="*/ 204688 w 1404838"/>
                <a:gd name="connsiteY7" fmla="*/ 1341664 h 1390650"/>
                <a:gd name="connsiteX8" fmla="*/ 199245 w 1404838"/>
                <a:gd name="connsiteY8" fmla="*/ 1333500 h 1390650"/>
                <a:gd name="connsiteX9" fmla="*/ 182916 w 1404838"/>
                <a:gd name="connsiteY9" fmla="*/ 1319893 h 1390650"/>
                <a:gd name="connsiteX10" fmla="*/ 163866 w 1404838"/>
                <a:gd name="connsiteY10" fmla="*/ 1300843 h 1390650"/>
                <a:gd name="connsiteX11" fmla="*/ 150259 w 1404838"/>
                <a:gd name="connsiteY11" fmla="*/ 1284514 h 1390650"/>
                <a:gd name="connsiteX12" fmla="*/ 131209 w 1404838"/>
                <a:gd name="connsiteY12" fmla="*/ 1265464 h 1390650"/>
                <a:gd name="connsiteX13" fmla="*/ 117602 w 1404838"/>
                <a:gd name="connsiteY13" fmla="*/ 1249136 h 1390650"/>
                <a:gd name="connsiteX14" fmla="*/ 106716 w 1404838"/>
                <a:gd name="connsiteY14" fmla="*/ 1232807 h 1390650"/>
                <a:gd name="connsiteX15" fmla="*/ 98552 w 1404838"/>
                <a:gd name="connsiteY15" fmla="*/ 1216478 h 1390650"/>
                <a:gd name="connsiteX16" fmla="*/ 95830 w 1404838"/>
                <a:gd name="connsiteY16" fmla="*/ 1208314 h 1390650"/>
                <a:gd name="connsiteX17" fmla="*/ 84945 w 1404838"/>
                <a:gd name="connsiteY17" fmla="*/ 1191986 h 1390650"/>
                <a:gd name="connsiteX18" fmla="*/ 76780 w 1404838"/>
                <a:gd name="connsiteY18" fmla="*/ 1172936 h 1390650"/>
                <a:gd name="connsiteX19" fmla="*/ 71338 w 1404838"/>
                <a:gd name="connsiteY19" fmla="*/ 1153886 h 1390650"/>
                <a:gd name="connsiteX20" fmla="*/ 68616 w 1404838"/>
                <a:gd name="connsiteY20" fmla="*/ 1143000 h 1390650"/>
                <a:gd name="connsiteX21" fmla="*/ 63173 w 1404838"/>
                <a:gd name="connsiteY21" fmla="*/ 1126671 h 1390650"/>
                <a:gd name="connsiteX22" fmla="*/ 60452 w 1404838"/>
                <a:gd name="connsiteY22" fmla="*/ 1118507 h 1390650"/>
                <a:gd name="connsiteX23" fmla="*/ 52288 w 1404838"/>
                <a:gd name="connsiteY23" fmla="*/ 1091293 h 1390650"/>
                <a:gd name="connsiteX24" fmla="*/ 46845 w 1404838"/>
                <a:gd name="connsiteY24" fmla="*/ 1080407 h 1390650"/>
                <a:gd name="connsiteX25" fmla="*/ 41402 w 1404838"/>
                <a:gd name="connsiteY25" fmla="*/ 1053193 h 1390650"/>
                <a:gd name="connsiteX26" fmla="*/ 35959 w 1404838"/>
                <a:gd name="connsiteY26" fmla="*/ 1042307 h 1390650"/>
                <a:gd name="connsiteX27" fmla="*/ 33238 w 1404838"/>
                <a:gd name="connsiteY27" fmla="*/ 1028700 h 1390650"/>
                <a:gd name="connsiteX28" fmla="*/ 30516 w 1404838"/>
                <a:gd name="connsiteY28" fmla="*/ 1020536 h 1390650"/>
                <a:gd name="connsiteX29" fmla="*/ 27795 w 1404838"/>
                <a:gd name="connsiteY29" fmla="*/ 1006928 h 1390650"/>
                <a:gd name="connsiteX30" fmla="*/ 22352 w 1404838"/>
                <a:gd name="connsiteY30" fmla="*/ 985157 h 1390650"/>
                <a:gd name="connsiteX31" fmla="*/ 16909 w 1404838"/>
                <a:gd name="connsiteY31" fmla="*/ 968828 h 1390650"/>
                <a:gd name="connsiteX32" fmla="*/ 11466 w 1404838"/>
                <a:gd name="connsiteY32" fmla="*/ 949778 h 1390650"/>
                <a:gd name="connsiteX33" fmla="*/ 8745 w 1404838"/>
                <a:gd name="connsiteY33" fmla="*/ 906236 h 1390650"/>
                <a:gd name="connsiteX34" fmla="*/ 3302 w 1404838"/>
                <a:gd name="connsiteY34" fmla="*/ 838200 h 1390650"/>
                <a:gd name="connsiteX35" fmla="*/ 3302 w 1404838"/>
                <a:gd name="connsiteY35" fmla="*/ 655864 h 1390650"/>
                <a:gd name="connsiteX36" fmla="*/ 11466 w 1404838"/>
                <a:gd name="connsiteY36" fmla="*/ 628650 h 1390650"/>
                <a:gd name="connsiteX37" fmla="*/ 16909 w 1404838"/>
                <a:gd name="connsiteY37" fmla="*/ 612321 h 1390650"/>
                <a:gd name="connsiteX38" fmla="*/ 19630 w 1404838"/>
                <a:gd name="connsiteY38" fmla="*/ 604157 h 1390650"/>
                <a:gd name="connsiteX39" fmla="*/ 27795 w 1404838"/>
                <a:gd name="connsiteY39" fmla="*/ 593271 h 1390650"/>
                <a:gd name="connsiteX40" fmla="*/ 38680 w 1404838"/>
                <a:gd name="connsiteY40" fmla="*/ 576943 h 1390650"/>
                <a:gd name="connsiteX41" fmla="*/ 44123 w 1404838"/>
                <a:gd name="connsiteY41" fmla="*/ 568778 h 1390650"/>
                <a:gd name="connsiteX42" fmla="*/ 46845 w 1404838"/>
                <a:gd name="connsiteY42" fmla="*/ 557893 h 1390650"/>
                <a:gd name="connsiteX43" fmla="*/ 52288 w 1404838"/>
                <a:gd name="connsiteY43" fmla="*/ 549728 h 1390650"/>
                <a:gd name="connsiteX44" fmla="*/ 55009 w 1404838"/>
                <a:gd name="connsiteY44" fmla="*/ 541564 h 1390650"/>
                <a:gd name="connsiteX45" fmla="*/ 60452 w 1404838"/>
                <a:gd name="connsiteY45" fmla="*/ 533400 h 1390650"/>
                <a:gd name="connsiteX46" fmla="*/ 65895 w 1404838"/>
                <a:gd name="connsiteY46" fmla="*/ 522514 h 1390650"/>
                <a:gd name="connsiteX47" fmla="*/ 76780 w 1404838"/>
                <a:gd name="connsiteY47" fmla="*/ 506186 h 1390650"/>
                <a:gd name="connsiteX48" fmla="*/ 79502 w 1404838"/>
                <a:gd name="connsiteY48" fmla="*/ 498021 h 1390650"/>
                <a:gd name="connsiteX49" fmla="*/ 87666 w 1404838"/>
                <a:gd name="connsiteY49" fmla="*/ 487136 h 1390650"/>
                <a:gd name="connsiteX50" fmla="*/ 93109 w 1404838"/>
                <a:gd name="connsiteY50" fmla="*/ 478971 h 1390650"/>
                <a:gd name="connsiteX51" fmla="*/ 101273 w 1404838"/>
                <a:gd name="connsiteY51" fmla="*/ 462643 h 1390650"/>
                <a:gd name="connsiteX52" fmla="*/ 109438 w 1404838"/>
                <a:gd name="connsiteY52" fmla="*/ 446314 h 1390650"/>
                <a:gd name="connsiteX53" fmla="*/ 117602 w 1404838"/>
                <a:gd name="connsiteY53" fmla="*/ 440871 h 1390650"/>
                <a:gd name="connsiteX54" fmla="*/ 131209 w 1404838"/>
                <a:gd name="connsiteY54" fmla="*/ 424543 h 1390650"/>
                <a:gd name="connsiteX55" fmla="*/ 136652 w 1404838"/>
                <a:gd name="connsiteY55" fmla="*/ 416378 h 1390650"/>
                <a:gd name="connsiteX56" fmla="*/ 144816 w 1404838"/>
                <a:gd name="connsiteY56" fmla="*/ 405493 h 1390650"/>
                <a:gd name="connsiteX57" fmla="*/ 158423 w 1404838"/>
                <a:gd name="connsiteY57" fmla="*/ 386443 h 1390650"/>
                <a:gd name="connsiteX58" fmla="*/ 161145 w 1404838"/>
                <a:gd name="connsiteY58" fmla="*/ 378278 h 1390650"/>
                <a:gd name="connsiteX59" fmla="*/ 174752 w 1404838"/>
                <a:gd name="connsiteY59" fmla="*/ 361950 h 1390650"/>
                <a:gd name="connsiteX60" fmla="*/ 180195 w 1404838"/>
                <a:gd name="connsiteY60" fmla="*/ 353786 h 1390650"/>
                <a:gd name="connsiteX61" fmla="*/ 188359 w 1404838"/>
                <a:gd name="connsiteY61" fmla="*/ 351064 h 1390650"/>
                <a:gd name="connsiteX62" fmla="*/ 210130 w 1404838"/>
                <a:gd name="connsiteY62" fmla="*/ 326571 h 1390650"/>
                <a:gd name="connsiteX63" fmla="*/ 218295 w 1404838"/>
                <a:gd name="connsiteY63" fmla="*/ 321128 h 1390650"/>
                <a:gd name="connsiteX64" fmla="*/ 242788 w 1404838"/>
                <a:gd name="connsiteY64" fmla="*/ 299357 h 1390650"/>
                <a:gd name="connsiteX65" fmla="*/ 250952 w 1404838"/>
                <a:gd name="connsiteY65" fmla="*/ 288471 h 1390650"/>
                <a:gd name="connsiteX66" fmla="*/ 259116 w 1404838"/>
                <a:gd name="connsiteY66" fmla="*/ 283028 h 1390650"/>
                <a:gd name="connsiteX67" fmla="*/ 261838 w 1404838"/>
                <a:gd name="connsiteY67" fmla="*/ 272143 h 1390650"/>
                <a:gd name="connsiteX68" fmla="*/ 272723 w 1404838"/>
                <a:gd name="connsiteY68" fmla="*/ 255814 h 1390650"/>
                <a:gd name="connsiteX69" fmla="*/ 286330 w 1404838"/>
                <a:gd name="connsiteY69" fmla="*/ 239486 h 1390650"/>
                <a:gd name="connsiteX70" fmla="*/ 294495 w 1404838"/>
                <a:gd name="connsiteY70" fmla="*/ 234043 h 1390650"/>
                <a:gd name="connsiteX71" fmla="*/ 299938 w 1404838"/>
                <a:gd name="connsiteY71" fmla="*/ 225878 h 1390650"/>
                <a:gd name="connsiteX72" fmla="*/ 316266 w 1404838"/>
                <a:gd name="connsiteY72" fmla="*/ 214993 h 1390650"/>
                <a:gd name="connsiteX73" fmla="*/ 324430 w 1404838"/>
                <a:gd name="connsiteY73" fmla="*/ 209550 h 1390650"/>
                <a:gd name="connsiteX74" fmla="*/ 340759 w 1404838"/>
                <a:gd name="connsiteY74" fmla="*/ 195943 h 1390650"/>
                <a:gd name="connsiteX75" fmla="*/ 351645 w 1404838"/>
                <a:gd name="connsiteY75" fmla="*/ 190500 h 1390650"/>
                <a:gd name="connsiteX76" fmla="*/ 365252 w 1404838"/>
                <a:gd name="connsiteY76" fmla="*/ 174171 h 1390650"/>
                <a:gd name="connsiteX77" fmla="*/ 381580 w 1404838"/>
                <a:gd name="connsiteY77" fmla="*/ 157843 h 1390650"/>
                <a:gd name="connsiteX78" fmla="*/ 397909 w 1404838"/>
                <a:gd name="connsiteY78" fmla="*/ 146957 h 1390650"/>
                <a:gd name="connsiteX79" fmla="*/ 414238 w 1404838"/>
                <a:gd name="connsiteY79" fmla="*/ 136071 h 1390650"/>
                <a:gd name="connsiteX80" fmla="*/ 430566 w 1404838"/>
                <a:gd name="connsiteY80" fmla="*/ 127907 h 1390650"/>
                <a:gd name="connsiteX81" fmla="*/ 438730 w 1404838"/>
                <a:gd name="connsiteY81" fmla="*/ 122464 h 1390650"/>
                <a:gd name="connsiteX82" fmla="*/ 455059 w 1404838"/>
                <a:gd name="connsiteY82" fmla="*/ 117021 h 1390650"/>
                <a:gd name="connsiteX83" fmla="*/ 471388 w 1404838"/>
                <a:gd name="connsiteY83" fmla="*/ 108857 h 1390650"/>
                <a:gd name="connsiteX84" fmla="*/ 479552 w 1404838"/>
                <a:gd name="connsiteY84" fmla="*/ 103414 h 1390650"/>
                <a:gd name="connsiteX85" fmla="*/ 504045 w 1404838"/>
                <a:gd name="connsiteY85" fmla="*/ 97971 h 1390650"/>
                <a:gd name="connsiteX86" fmla="*/ 531259 w 1404838"/>
                <a:gd name="connsiteY86" fmla="*/ 92528 h 1390650"/>
                <a:gd name="connsiteX87" fmla="*/ 544866 w 1404838"/>
                <a:gd name="connsiteY87" fmla="*/ 89807 h 1390650"/>
                <a:gd name="connsiteX88" fmla="*/ 555752 w 1404838"/>
                <a:gd name="connsiteY88" fmla="*/ 87086 h 1390650"/>
                <a:gd name="connsiteX89" fmla="*/ 580245 w 1404838"/>
                <a:gd name="connsiteY89" fmla="*/ 78921 h 1390650"/>
                <a:gd name="connsiteX90" fmla="*/ 588409 w 1404838"/>
                <a:gd name="connsiteY90" fmla="*/ 70757 h 1390650"/>
                <a:gd name="connsiteX91" fmla="*/ 615623 w 1404838"/>
                <a:gd name="connsiteY91" fmla="*/ 62593 h 1390650"/>
                <a:gd name="connsiteX92" fmla="*/ 631952 w 1404838"/>
                <a:gd name="connsiteY92" fmla="*/ 57150 h 1390650"/>
                <a:gd name="connsiteX93" fmla="*/ 645559 w 1404838"/>
                <a:gd name="connsiteY93" fmla="*/ 54428 h 1390650"/>
                <a:gd name="connsiteX94" fmla="*/ 661888 w 1404838"/>
                <a:gd name="connsiteY94" fmla="*/ 48986 h 1390650"/>
                <a:gd name="connsiteX95" fmla="*/ 672773 w 1404838"/>
                <a:gd name="connsiteY95" fmla="*/ 46264 h 1390650"/>
                <a:gd name="connsiteX96" fmla="*/ 689102 w 1404838"/>
                <a:gd name="connsiteY96" fmla="*/ 40821 h 1390650"/>
                <a:gd name="connsiteX97" fmla="*/ 710873 w 1404838"/>
                <a:gd name="connsiteY97" fmla="*/ 35378 h 1390650"/>
                <a:gd name="connsiteX98" fmla="*/ 735366 w 1404838"/>
                <a:gd name="connsiteY98" fmla="*/ 24493 h 1390650"/>
                <a:gd name="connsiteX99" fmla="*/ 808845 w 1404838"/>
                <a:gd name="connsiteY99" fmla="*/ 19050 h 1390650"/>
                <a:gd name="connsiteX100" fmla="*/ 838780 w 1404838"/>
                <a:gd name="connsiteY100" fmla="*/ 10886 h 1390650"/>
                <a:gd name="connsiteX101" fmla="*/ 857830 w 1404838"/>
                <a:gd name="connsiteY101" fmla="*/ 2721 h 1390650"/>
                <a:gd name="connsiteX102" fmla="*/ 942195 w 1404838"/>
                <a:gd name="connsiteY102" fmla="*/ 0 h 1390650"/>
                <a:gd name="connsiteX103" fmla="*/ 1029280 w 1404838"/>
                <a:gd name="connsiteY103" fmla="*/ 2721 h 1390650"/>
                <a:gd name="connsiteX104" fmla="*/ 1040166 w 1404838"/>
                <a:gd name="connsiteY104" fmla="*/ 5443 h 1390650"/>
                <a:gd name="connsiteX105" fmla="*/ 1053773 w 1404838"/>
                <a:gd name="connsiteY105" fmla="*/ 8164 h 1390650"/>
                <a:gd name="connsiteX106" fmla="*/ 1080988 w 1404838"/>
                <a:gd name="connsiteY106" fmla="*/ 10886 h 1390650"/>
                <a:gd name="connsiteX107" fmla="*/ 1089152 w 1404838"/>
                <a:gd name="connsiteY107" fmla="*/ 13607 h 1390650"/>
                <a:gd name="connsiteX108" fmla="*/ 1105480 w 1404838"/>
                <a:gd name="connsiteY108" fmla="*/ 24493 h 1390650"/>
                <a:gd name="connsiteX109" fmla="*/ 1129973 w 1404838"/>
                <a:gd name="connsiteY109" fmla="*/ 32657 h 1390650"/>
                <a:gd name="connsiteX110" fmla="*/ 1146302 w 1404838"/>
                <a:gd name="connsiteY110" fmla="*/ 38100 h 1390650"/>
                <a:gd name="connsiteX111" fmla="*/ 1154466 w 1404838"/>
                <a:gd name="connsiteY111" fmla="*/ 40821 h 1390650"/>
                <a:gd name="connsiteX112" fmla="*/ 1173516 w 1404838"/>
                <a:gd name="connsiteY112" fmla="*/ 62593 h 1390650"/>
                <a:gd name="connsiteX113" fmla="*/ 1181680 w 1404838"/>
                <a:gd name="connsiteY113" fmla="*/ 70757 h 1390650"/>
                <a:gd name="connsiteX114" fmla="*/ 1187123 w 1404838"/>
                <a:gd name="connsiteY114" fmla="*/ 78921 h 1390650"/>
                <a:gd name="connsiteX115" fmla="*/ 1203452 w 1404838"/>
                <a:gd name="connsiteY115" fmla="*/ 89807 h 1390650"/>
                <a:gd name="connsiteX116" fmla="*/ 1211616 w 1404838"/>
                <a:gd name="connsiteY116" fmla="*/ 95250 h 1390650"/>
                <a:gd name="connsiteX117" fmla="*/ 1227945 w 1404838"/>
                <a:gd name="connsiteY117" fmla="*/ 108857 h 1390650"/>
                <a:gd name="connsiteX118" fmla="*/ 1244273 w 1404838"/>
                <a:gd name="connsiteY118" fmla="*/ 122464 h 1390650"/>
                <a:gd name="connsiteX119" fmla="*/ 1252438 w 1404838"/>
                <a:gd name="connsiteY119" fmla="*/ 138793 h 1390650"/>
                <a:gd name="connsiteX120" fmla="*/ 1255159 w 1404838"/>
                <a:gd name="connsiteY120" fmla="*/ 146957 h 1390650"/>
                <a:gd name="connsiteX121" fmla="*/ 1263323 w 1404838"/>
                <a:gd name="connsiteY121" fmla="*/ 149678 h 1390650"/>
                <a:gd name="connsiteX122" fmla="*/ 1268766 w 1404838"/>
                <a:gd name="connsiteY122" fmla="*/ 157843 h 1390650"/>
                <a:gd name="connsiteX123" fmla="*/ 1276930 w 1404838"/>
                <a:gd name="connsiteY123" fmla="*/ 160564 h 1390650"/>
                <a:gd name="connsiteX124" fmla="*/ 1279652 w 1404838"/>
                <a:gd name="connsiteY124" fmla="*/ 168728 h 1390650"/>
                <a:gd name="connsiteX125" fmla="*/ 1287816 w 1404838"/>
                <a:gd name="connsiteY125" fmla="*/ 174171 h 1390650"/>
                <a:gd name="connsiteX126" fmla="*/ 1304145 w 1404838"/>
                <a:gd name="connsiteY126" fmla="*/ 187778 h 1390650"/>
                <a:gd name="connsiteX127" fmla="*/ 1312309 w 1404838"/>
                <a:gd name="connsiteY127" fmla="*/ 204107 h 1390650"/>
                <a:gd name="connsiteX128" fmla="*/ 1317752 w 1404838"/>
                <a:gd name="connsiteY128" fmla="*/ 212271 h 1390650"/>
                <a:gd name="connsiteX129" fmla="*/ 1331359 w 1404838"/>
                <a:gd name="connsiteY129" fmla="*/ 234043 h 1390650"/>
                <a:gd name="connsiteX130" fmla="*/ 1344966 w 1404838"/>
                <a:gd name="connsiteY130" fmla="*/ 255814 h 1390650"/>
                <a:gd name="connsiteX131" fmla="*/ 1355852 w 1404838"/>
                <a:gd name="connsiteY131" fmla="*/ 280307 h 1390650"/>
                <a:gd name="connsiteX132" fmla="*/ 1364016 w 1404838"/>
                <a:gd name="connsiteY132" fmla="*/ 285750 h 1390650"/>
                <a:gd name="connsiteX133" fmla="*/ 1369459 w 1404838"/>
                <a:gd name="connsiteY133" fmla="*/ 302078 h 1390650"/>
                <a:gd name="connsiteX134" fmla="*/ 1372180 w 1404838"/>
                <a:gd name="connsiteY134" fmla="*/ 310243 h 1390650"/>
                <a:gd name="connsiteX135" fmla="*/ 1374902 w 1404838"/>
                <a:gd name="connsiteY135" fmla="*/ 342900 h 1390650"/>
                <a:gd name="connsiteX136" fmla="*/ 1377623 w 1404838"/>
                <a:gd name="connsiteY136" fmla="*/ 351064 h 1390650"/>
                <a:gd name="connsiteX137" fmla="*/ 1383066 w 1404838"/>
                <a:gd name="connsiteY137" fmla="*/ 391886 h 1390650"/>
                <a:gd name="connsiteX138" fmla="*/ 1388509 w 1404838"/>
                <a:gd name="connsiteY138" fmla="*/ 413657 h 1390650"/>
                <a:gd name="connsiteX139" fmla="*/ 1391230 w 1404838"/>
                <a:gd name="connsiteY139" fmla="*/ 421821 h 1390650"/>
                <a:gd name="connsiteX140" fmla="*/ 1393952 w 1404838"/>
                <a:gd name="connsiteY140" fmla="*/ 438150 h 1390650"/>
                <a:gd name="connsiteX141" fmla="*/ 1396673 w 1404838"/>
                <a:gd name="connsiteY141" fmla="*/ 449036 h 1390650"/>
                <a:gd name="connsiteX142" fmla="*/ 1399395 w 1404838"/>
                <a:gd name="connsiteY142" fmla="*/ 481693 h 1390650"/>
                <a:gd name="connsiteX143" fmla="*/ 1404838 w 1404838"/>
                <a:gd name="connsiteY143" fmla="*/ 625928 h 1390650"/>
                <a:gd name="connsiteX144" fmla="*/ 1402116 w 1404838"/>
                <a:gd name="connsiteY144" fmla="*/ 732064 h 1390650"/>
                <a:gd name="connsiteX145" fmla="*/ 1396673 w 1404838"/>
                <a:gd name="connsiteY145" fmla="*/ 753836 h 1390650"/>
                <a:gd name="connsiteX146" fmla="*/ 1388509 w 1404838"/>
                <a:gd name="connsiteY146" fmla="*/ 783771 h 1390650"/>
                <a:gd name="connsiteX147" fmla="*/ 1383066 w 1404838"/>
                <a:gd name="connsiteY147" fmla="*/ 808264 h 1390650"/>
                <a:gd name="connsiteX148" fmla="*/ 1377623 w 1404838"/>
                <a:gd name="connsiteY148" fmla="*/ 816428 h 1390650"/>
                <a:gd name="connsiteX149" fmla="*/ 1361295 w 1404838"/>
                <a:gd name="connsiteY149" fmla="*/ 865414 h 1390650"/>
                <a:gd name="connsiteX150" fmla="*/ 1355852 w 1404838"/>
                <a:gd name="connsiteY150" fmla="*/ 881743 h 1390650"/>
                <a:gd name="connsiteX151" fmla="*/ 1353130 w 1404838"/>
                <a:gd name="connsiteY151" fmla="*/ 889907 h 1390650"/>
                <a:gd name="connsiteX152" fmla="*/ 1350409 w 1404838"/>
                <a:gd name="connsiteY152" fmla="*/ 908957 h 1390650"/>
                <a:gd name="connsiteX153" fmla="*/ 1344966 w 1404838"/>
                <a:gd name="connsiteY153" fmla="*/ 919843 h 1390650"/>
                <a:gd name="connsiteX154" fmla="*/ 1339523 w 1404838"/>
                <a:gd name="connsiteY154" fmla="*/ 936171 h 1390650"/>
                <a:gd name="connsiteX155" fmla="*/ 1334080 w 1404838"/>
                <a:gd name="connsiteY155" fmla="*/ 952500 h 1390650"/>
                <a:gd name="connsiteX156" fmla="*/ 1325916 w 1404838"/>
                <a:gd name="connsiteY156" fmla="*/ 976993 h 1390650"/>
                <a:gd name="connsiteX157" fmla="*/ 1323195 w 1404838"/>
                <a:gd name="connsiteY157" fmla="*/ 985157 h 1390650"/>
                <a:gd name="connsiteX158" fmla="*/ 1317752 w 1404838"/>
                <a:gd name="connsiteY158" fmla="*/ 993321 h 1390650"/>
                <a:gd name="connsiteX159" fmla="*/ 1304145 w 1404838"/>
                <a:gd name="connsiteY159" fmla="*/ 1017814 h 1390650"/>
                <a:gd name="connsiteX160" fmla="*/ 1298702 w 1404838"/>
                <a:gd name="connsiteY160" fmla="*/ 1036864 h 1390650"/>
                <a:gd name="connsiteX161" fmla="*/ 1290538 w 1404838"/>
                <a:gd name="connsiteY161" fmla="*/ 1045028 h 1390650"/>
                <a:gd name="connsiteX162" fmla="*/ 1285095 w 1404838"/>
                <a:gd name="connsiteY162" fmla="*/ 1055914 h 1390650"/>
                <a:gd name="connsiteX163" fmla="*/ 1279652 w 1404838"/>
                <a:gd name="connsiteY163" fmla="*/ 1064078 h 1390650"/>
                <a:gd name="connsiteX164" fmla="*/ 1276930 w 1404838"/>
                <a:gd name="connsiteY164" fmla="*/ 1072243 h 1390650"/>
                <a:gd name="connsiteX165" fmla="*/ 1260602 w 1404838"/>
                <a:gd name="connsiteY165" fmla="*/ 1083128 h 1390650"/>
                <a:gd name="connsiteX166" fmla="*/ 1249716 w 1404838"/>
                <a:gd name="connsiteY166" fmla="*/ 1099457 h 1390650"/>
                <a:gd name="connsiteX167" fmla="*/ 1246995 w 1404838"/>
                <a:gd name="connsiteY167" fmla="*/ 1107621 h 1390650"/>
                <a:gd name="connsiteX168" fmla="*/ 1241552 w 1404838"/>
                <a:gd name="connsiteY168" fmla="*/ 1115786 h 1390650"/>
                <a:gd name="connsiteX169" fmla="*/ 1238830 w 1404838"/>
                <a:gd name="connsiteY169" fmla="*/ 1123950 h 1390650"/>
                <a:gd name="connsiteX170" fmla="*/ 1227945 w 1404838"/>
                <a:gd name="connsiteY170" fmla="*/ 1140278 h 1390650"/>
                <a:gd name="connsiteX171" fmla="*/ 1214338 w 1404838"/>
                <a:gd name="connsiteY171" fmla="*/ 1164771 h 1390650"/>
                <a:gd name="connsiteX172" fmla="*/ 1206173 w 1404838"/>
                <a:gd name="connsiteY172" fmla="*/ 1170214 h 1390650"/>
                <a:gd name="connsiteX173" fmla="*/ 1195288 w 1404838"/>
                <a:gd name="connsiteY173" fmla="*/ 1186543 h 1390650"/>
                <a:gd name="connsiteX174" fmla="*/ 1187123 w 1404838"/>
                <a:gd name="connsiteY174" fmla="*/ 1202871 h 1390650"/>
                <a:gd name="connsiteX175" fmla="*/ 1170795 w 1404838"/>
                <a:gd name="connsiteY175" fmla="*/ 1211036 h 1390650"/>
                <a:gd name="connsiteX176" fmla="*/ 1151745 w 1404838"/>
                <a:gd name="connsiteY176" fmla="*/ 1235528 h 1390650"/>
                <a:gd name="connsiteX177" fmla="*/ 1146302 w 1404838"/>
                <a:gd name="connsiteY177" fmla="*/ 1243693 h 1390650"/>
                <a:gd name="connsiteX178" fmla="*/ 1129973 w 1404838"/>
                <a:gd name="connsiteY178" fmla="*/ 1254578 h 1390650"/>
                <a:gd name="connsiteX179" fmla="*/ 1121809 w 1404838"/>
                <a:gd name="connsiteY179" fmla="*/ 1260021 h 1390650"/>
                <a:gd name="connsiteX180" fmla="*/ 1097316 w 1404838"/>
                <a:gd name="connsiteY180" fmla="*/ 1268186 h 1390650"/>
                <a:gd name="connsiteX181" fmla="*/ 1089152 w 1404838"/>
                <a:gd name="connsiteY181" fmla="*/ 1270907 h 1390650"/>
                <a:gd name="connsiteX182" fmla="*/ 1080988 w 1404838"/>
                <a:gd name="connsiteY182" fmla="*/ 1273628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404838" h="1390650">
                  <a:moveTo>
                    <a:pt x="289052" y="1390650"/>
                  </a:moveTo>
                  <a:cubicBezTo>
                    <a:pt x="256797" y="1384197"/>
                    <a:pt x="290213" y="1392678"/>
                    <a:pt x="267280" y="1382486"/>
                  </a:cubicBezTo>
                  <a:cubicBezTo>
                    <a:pt x="262037" y="1380156"/>
                    <a:pt x="250952" y="1377043"/>
                    <a:pt x="250952" y="1377043"/>
                  </a:cubicBezTo>
                  <a:cubicBezTo>
                    <a:pt x="249138" y="1374321"/>
                    <a:pt x="247971" y="1371032"/>
                    <a:pt x="245509" y="1368878"/>
                  </a:cubicBezTo>
                  <a:cubicBezTo>
                    <a:pt x="240586" y="1364570"/>
                    <a:pt x="234623" y="1361621"/>
                    <a:pt x="229180" y="1357993"/>
                  </a:cubicBezTo>
                  <a:lnTo>
                    <a:pt x="221016" y="1352550"/>
                  </a:lnTo>
                  <a:lnTo>
                    <a:pt x="212852" y="1347107"/>
                  </a:lnTo>
                  <a:lnTo>
                    <a:pt x="204688" y="1341664"/>
                  </a:lnTo>
                  <a:cubicBezTo>
                    <a:pt x="202874" y="1338943"/>
                    <a:pt x="201558" y="1335813"/>
                    <a:pt x="199245" y="1333500"/>
                  </a:cubicBezTo>
                  <a:cubicBezTo>
                    <a:pt x="183523" y="1317779"/>
                    <a:pt x="198516" y="1339951"/>
                    <a:pt x="182916" y="1319893"/>
                  </a:cubicBezTo>
                  <a:cubicBezTo>
                    <a:pt x="167632" y="1300242"/>
                    <a:pt x="179467" y="1306043"/>
                    <a:pt x="163866" y="1300843"/>
                  </a:cubicBezTo>
                  <a:cubicBezTo>
                    <a:pt x="144425" y="1271680"/>
                    <a:pt x="174694" y="1315929"/>
                    <a:pt x="150259" y="1284514"/>
                  </a:cubicBezTo>
                  <a:cubicBezTo>
                    <a:pt x="134975" y="1264863"/>
                    <a:pt x="146810" y="1270665"/>
                    <a:pt x="131209" y="1265464"/>
                  </a:cubicBezTo>
                  <a:cubicBezTo>
                    <a:pt x="111754" y="1236283"/>
                    <a:pt x="142055" y="1280575"/>
                    <a:pt x="117602" y="1249136"/>
                  </a:cubicBezTo>
                  <a:cubicBezTo>
                    <a:pt x="113586" y="1243972"/>
                    <a:pt x="106716" y="1232807"/>
                    <a:pt x="106716" y="1232807"/>
                  </a:cubicBezTo>
                  <a:cubicBezTo>
                    <a:pt x="99879" y="1212294"/>
                    <a:pt x="109100" y="1237573"/>
                    <a:pt x="98552" y="1216478"/>
                  </a:cubicBezTo>
                  <a:cubicBezTo>
                    <a:pt x="97269" y="1213912"/>
                    <a:pt x="97223" y="1210822"/>
                    <a:pt x="95830" y="1208314"/>
                  </a:cubicBezTo>
                  <a:cubicBezTo>
                    <a:pt x="92653" y="1202596"/>
                    <a:pt x="87014" y="1198191"/>
                    <a:pt x="84945" y="1191986"/>
                  </a:cubicBezTo>
                  <a:cubicBezTo>
                    <a:pt x="80940" y="1179973"/>
                    <a:pt x="83506" y="1186387"/>
                    <a:pt x="76780" y="1172936"/>
                  </a:cubicBezTo>
                  <a:cubicBezTo>
                    <a:pt x="68286" y="1138955"/>
                    <a:pt x="79135" y="1181176"/>
                    <a:pt x="71338" y="1153886"/>
                  </a:cubicBezTo>
                  <a:cubicBezTo>
                    <a:pt x="70310" y="1150290"/>
                    <a:pt x="69691" y="1146583"/>
                    <a:pt x="68616" y="1143000"/>
                  </a:cubicBezTo>
                  <a:cubicBezTo>
                    <a:pt x="66967" y="1137505"/>
                    <a:pt x="64987" y="1132114"/>
                    <a:pt x="63173" y="1126671"/>
                  </a:cubicBezTo>
                  <a:cubicBezTo>
                    <a:pt x="62266" y="1123950"/>
                    <a:pt x="61148" y="1121290"/>
                    <a:pt x="60452" y="1118507"/>
                  </a:cubicBezTo>
                  <a:cubicBezTo>
                    <a:pt x="58499" y="1110698"/>
                    <a:pt x="55598" y="1097913"/>
                    <a:pt x="52288" y="1091293"/>
                  </a:cubicBezTo>
                  <a:lnTo>
                    <a:pt x="46845" y="1080407"/>
                  </a:lnTo>
                  <a:cubicBezTo>
                    <a:pt x="45905" y="1074769"/>
                    <a:pt x="43837" y="1059685"/>
                    <a:pt x="41402" y="1053193"/>
                  </a:cubicBezTo>
                  <a:cubicBezTo>
                    <a:pt x="39978" y="1049394"/>
                    <a:pt x="37773" y="1045936"/>
                    <a:pt x="35959" y="1042307"/>
                  </a:cubicBezTo>
                  <a:cubicBezTo>
                    <a:pt x="35052" y="1037771"/>
                    <a:pt x="34360" y="1033187"/>
                    <a:pt x="33238" y="1028700"/>
                  </a:cubicBezTo>
                  <a:cubicBezTo>
                    <a:pt x="32542" y="1025917"/>
                    <a:pt x="31212" y="1023319"/>
                    <a:pt x="30516" y="1020536"/>
                  </a:cubicBezTo>
                  <a:cubicBezTo>
                    <a:pt x="29394" y="1016048"/>
                    <a:pt x="28835" y="1011435"/>
                    <a:pt x="27795" y="1006928"/>
                  </a:cubicBezTo>
                  <a:cubicBezTo>
                    <a:pt x="26113" y="999639"/>
                    <a:pt x="24717" y="992253"/>
                    <a:pt x="22352" y="985157"/>
                  </a:cubicBezTo>
                  <a:cubicBezTo>
                    <a:pt x="20538" y="979714"/>
                    <a:pt x="18300" y="974394"/>
                    <a:pt x="16909" y="968828"/>
                  </a:cubicBezTo>
                  <a:cubicBezTo>
                    <a:pt x="13492" y="955160"/>
                    <a:pt x="15371" y="961491"/>
                    <a:pt x="11466" y="949778"/>
                  </a:cubicBezTo>
                  <a:cubicBezTo>
                    <a:pt x="10559" y="935264"/>
                    <a:pt x="9530" y="920757"/>
                    <a:pt x="8745" y="906236"/>
                  </a:cubicBezTo>
                  <a:cubicBezTo>
                    <a:pt x="5346" y="843352"/>
                    <a:pt x="10746" y="867980"/>
                    <a:pt x="3302" y="838200"/>
                  </a:cubicBezTo>
                  <a:cubicBezTo>
                    <a:pt x="-925" y="753686"/>
                    <a:pt x="-1275" y="772571"/>
                    <a:pt x="3302" y="655864"/>
                  </a:cubicBezTo>
                  <a:cubicBezTo>
                    <a:pt x="3485" y="651199"/>
                    <a:pt x="10867" y="630446"/>
                    <a:pt x="11466" y="628650"/>
                  </a:cubicBezTo>
                  <a:lnTo>
                    <a:pt x="16909" y="612321"/>
                  </a:lnTo>
                  <a:cubicBezTo>
                    <a:pt x="17816" y="609600"/>
                    <a:pt x="17909" y="606452"/>
                    <a:pt x="19630" y="604157"/>
                  </a:cubicBezTo>
                  <a:cubicBezTo>
                    <a:pt x="22352" y="600528"/>
                    <a:pt x="25194" y="596987"/>
                    <a:pt x="27795" y="593271"/>
                  </a:cubicBezTo>
                  <a:cubicBezTo>
                    <a:pt x="31546" y="587912"/>
                    <a:pt x="35052" y="582386"/>
                    <a:pt x="38680" y="576943"/>
                  </a:cubicBezTo>
                  <a:lnTo>
                    <a:pt x="44123" y="568778"/>
                  </a:lnTo>
                  <a:cubicBezTo>
                    <a:pt x="45030" y="565150"/>
                    <a:pt x="45372" y="561331"/>
                    <a:pt x="46845" y="557893"/>
                  </a:cubicBezTo>
                  <a:cubicBezTo>
                    <a:pt x="48134" y="554887"/>
                    <a:pt x="50825" y="552654"/>
                    <a:pt x="52288" y="549728"/>
                  </a:cubicBezTo>
                  <a:cubicBezTo>
                    <a:pt x="53571" y="547162"/>
                    <a:pt x="53726" y="544130"/>
                    <a:pt x="55009" y="541564"/>
                  </a:cubicBezTo>
                  <a:cubicBezTo>
                    <a:pt x="56472" y="538639"/>
                    <a:pt x="58829" y="536240"/>
                    <a:pt x="60452" y="533400"/>
                  </a:cubicBezTo>
                  <a:cubicBezTo>
                    <a:pt x="62465" y="529878"/>
                    <a:pt x="63808" y="525993"/>
                    <a:pt x="65895" y="522514"/>
                  </a:cubicBezTo>
                  <a:cubicBezTo>
                    <a:pt x="69260" y="516905"/>
                    <a:pt x="74711" y="512391"/>
                    <a:pt x="76780" y="506186"/>
                  </a:cubicBezTo>
                  <a:cubicBezTo>
                    <a:pt x="77687" y="503464"/>
                    <a:pt x="78079" y="500512"/>
                    <a:pt x="79502" y="498021"/>
                  </a:cubicBezTo>
                  <a:cubicBezTo>
                    <a:pt x="81752" y="494083"/>
                    <a:pt x="85030" y="490827"/>
                    <a:pt x="87666" y="487136"/>
                  </a:cubicBezTo>
                  <a:cubicBezTo>
                    <a:pt x="89567" y="484474"/>
                    <a:pt x="91295" y="481693"/>
                    <a:pt x="93109" y="478971"/>
                  </a:cubicBezTo>
                  <a:cubicBezTo>
                    <a:pt x="99947" y="458454"/>
                    <a:pt x="90724" y="483741"/>
                    <a:pt x="101273" y="462643"/>
                  </a:cubicBezTo>
                  <a:cubicBezTo>
                    <a:pt x="105700" y="453789"/>
                    <a:pt x="101639" y="454113"/>
                    <a:pt x="109438" y="446314"/>
                  </a:cubicBezTo>
                  <a:cubicBezTo>
                    <a:pt x="111751" y="444001"/>
                    <a:pt x="114881" y="442685"/>
                    <a:pt x="117602" y="440871"/>
                  </a:cubicBezTo>
                  <a:cubicBezTo>
                    <a:pt x="131120" y="420596"/>
                    <a:pt x="113743" y="445503"/>
                    <a:pt x="131209" y="424543"/>
                  </a:cubicBezTo>
                  <a:cubicBezTo>
                    <a:pt x="133303" y="422030"/>
                    <a:pt x="134751" y="419040"/>
                    <a:pt x="136652" y="416378"/>
                  </a:cubicBezTo>
                  <a:cubicBezTo>
                    <a:pt x="139288" y="412687"/>
                    <a:pt x="142095" y="409121"/>
                    <a:pt x="144816" y="405493"/>
                  </a:cubicBezTo>
                  <a:cubicBezTo>
                    <a:pt x="150966" y="387044"/>
                    <a:pt x="142280" y="409043"/>
                    <a:pt x="158423" y="386443"/>
                  </a:cubicBezTo>
                  <a:cubicBezTo>
                    <a:pt x="160091" y="384108"/>
                    <a:pt x="159862" y="380844"/>
                    <a:pt x="161145" y="378278"/>
                  </a:cubicBezTo>
                  <a:cubicBezTo>
                    <a:pt x="166212" y="368144"/>
                    <a:pt x="167229" y="370977"/>
                    <a:pt x="174752" y="361950"/>
                  </a:cubicBezTo>
                  <a:cubicBezTo>
                    <a:pt x="176846" y="359437"/>
                    <a:pt x="177641" y="355829"/>
                    <a:pt x="180195" y="353786"/>
                  </a:cubicBezTo>
                  <a:cubicBezTo>
                    <a:pt x="182435" y="351994"/>
                    <a:pt x="185638" y="351971"/>
                    <a:pt x="188359" y="351064"/>
                  </a:cubicBezTo>
                  <a:cubicBezTo>
                    <a:pt x="194902" y="341249"/>
                    <a:pt x="198948" y="334025"/>
                    <a:pt x="210130" y="326571"/>
                  </a:cubicBezTo>
                  <a:cubicBezTo>
                    <a:pt x="212852" y="324757"/>
                    <a:pt x="215850" y="323301"/>
                    <a:pt x="218295" y="321128"/>
                  </a:cubicBezTo>
                  <a:cubicBezTo>
                    <a:pt x="246258" y="296273"/>
                    <a:pt x="224257" y="311710"/>
                    <a:pt x="242788" y="299357"/>
                  </a:cubicBezTo>
                  <a:cubicBezTo>
                    <a:pt x="245509" y="295728"/>
                    <a:pt x="247745" y="291678"/>
                    <a:pt x="250952" y="288471"/>
                  </a:cubicBezTo>
                  <a:cubicBezTo>
                    <a:pt x="253265" y="286158"/>
                    <a:pt x="257302" y="285749"/>
                    <a:pt x="259116" y="283028"/>
                  </a:cubicBezTo>
                  <a:cubicBezTo>
                    <a:pt x="261191" y="279916"/>
                    <a:pt x="260165" y="275488"/>
                    <a:pt x="261838" y="272143"/>
                  </a:cubicBezTo>
                  <a:cubicBezTo>
                    <a:pt x="264763" y="266292"/>
                    <a:pt x="269095" y="261257"/>
                    <a:pt x="272723" y="255814"/>
                  </a:cubicBezTo>
                  <a:cubicBezTo>
                    <a:pt x="278073" y="247788"/>
                    <a:pt x="278475" y="246032"/>
                    <a:pt x="286330" y="239486"/>
                  </a:cubicBezTo>
                  <a:cubicBezTo>
                    <a:pt x="288843" y="237392"/>
                    <a:pt x="291773" y="235857"/>
                    <a:pt x="294495" y="234043"/>
                  </a:cubicBezTo>
                  <a:cubicBezTo>
                    <a:pt x="296309" y="231321"/>
                    <a:pt x="297476" y="228032"/>
                    <a:pt x="299938" y="225878"/>
                  </a:cubicBezTo>
                  <a:cubicBezTo>
                    <a:pt x="304861" y="221571"/>
                    <a:pt x="310823" y="218621"/>
                    <a:pt x="316266" y="214993"/>
                  </a:cubicBezTo>
                  <a:cubicBezTo>
                    <a:pt x="318987" y="213179"/>
                    <a:pt x="322117" y="211863"/>
                    <a:pt x="324430" y="209550"/>
                  </a:cubicBezTo>
                  <a:cubicBezTo>
                    <a:pt x="331934" y="202047"/>
                    <a:pt x="331920" y="200994"/>
                    <a:pt x="340759" y="195943"/>
                  </a:cubicBezTo>
                  <a:cubicBezTo>
                    <a:pt x="344281" y="193930"/>
                    <a:pt x="348344" y="192858"/>
                    <a:pt x="351645" y="190500"/>
                  </a:cubicBezTo>
                  <a:cubicBezTo>
                    <a:pt x="362975" y="182407"/>
                    <a:pt x="356949" y="183512"/>
                    <a:pt x="365252" y="174171"/>
                  </a:cubicBezTo>
                  <a:cubicBezTo>
                    <a:pt x="370366" y="168418"/>
                    <a:pt x="375176" y="162113"/>
                    <a:pt x="381580" y="157843"/>
                  </a:cubicBezTo>
                  <a:cubicBezTo>
                    <a:pt x="387023" y="154214"/>
                    <a:pt x="393283" y="151583"/>
                    <a:pt x="397909" y="146957"/>
                  </a:cubicBezTo>
                  <a:cubicBezTo>
                    <a:pt x="413385" y="131481"/>
                    <a:pt x="398483" y="143949"/>
                    <a:pt x="414238" y="136071"/>
                  </a:cubicBezTo>
                  <a:cubicBezTo>
                    <a:pt x="435336" y="125522"/>
                    <a:pt x="410049" y="134745"/>
                    <a:pt x="430566" y="127907"/>
                  </a:cubicBezTo>
                  <a:cubicBezTo>
                    <a:pt x="433287" y="126093"/>
                    <a:pt x="435741" y="123792"/>
                    <a:pt x="438730" y="122464"/>
                  </a:cubicBezTo>
                  <a:cubicBezTo>
                    <a:pt x="443973" y="120134"/>
                    <a:pt x="450285" y="120204"/>
                    <a:pt x="455059" y="117021"/>
                  </a:cubicBezTo>
                  <a:cubicBezTo>
                    <a:pt x="465610" y="109987"/>
                    <a:pt x="460120" y="112612"/>
                    <a:pt x="471388" y="108857"/>
                  </a:cubicBezTo>
                  <a:cubicBezTo>
                    <a:pt x="474109" y="107043"/>
                    <a:pt x="476627" y="104877"/>
                    <a:pt x="479552" y="103414"/>
                  </a:cubicBezTo>
                  <a:cubicBezTo>
                    <a:pt x="486466" y="99957"/>
                    <a:pt x="497361" y="99224"/>
                    <a:pt x="504045" y="97971"/>
                  </a:cubicBezTo>
                  <a:cubicBezTo>
                    <a:pt x="513138" y="96266"/>
                    <a:pt x="522188" y="94342"/>
                    <a:pt x="531259" y="92528"/>
                  </a:cubicBezTo>
                  <a:cubicBezTo>
                    <a:pt x="535795" y="91621"/>
                    <a:pt x="540379" y="90929"/>
                    <a:pt x="544866" y="89807"/>
                  </a:cubicBezTo>
                  <a:cubicBezTo>
                    <a:pt x="548495" y="88900"/>
                    <a:pt x="552177" y="88186"/>
                    <a:pt x="555752" y="87086"/>
                  </a:cubicBezTo>
                  <a:cubicBezTo>
                    <a:pt x="563977" y="84555"/>
                    <a:pt x="580245" y="78921"/>
                    <a:pt x="580245" y="78921"/>
                  </a:cubicBezTo>
                  <a:cubicBezTo>
                    <a:pt x="582966" y="76200"/>
                    <a:pt x="585045" y="72626"/>
                    <a:pt x="588409" y="70757"/>
                  </a:cubicBezTo>
                  <a:cubicBezTo>
                    <a:pt x="595942" y="66572"/>
                    <a:pt x="607219" y="65114"/>
                    <a:pt x="615623" y="62593"/>
                  </a:cubicBezTo>
                  <a:cubicBezTo>
                    <a:pt x="621118" y="60944"/>
                    <a:pt x="626326" y="58275"/>
                    <a:pt x="631952" y="57150"/>
                  </a:cubicBezTo>
                  <a:cubicBezTo>
                    <a:pt x="636488" y="56243"/>
                    <a:pt x="641096" y="55645"/>
                    <a:pt x="645559" y="54428"/>
                  </a:cubicBezTo>
                  <a:cubicBezTo>
                    <a:pt x="651094" y="52918"/>
                    <a:pt x="656322" y="50378"/>
                    <a:pt x="661888" y="48986"/>
                  </a:cubicBezTo>
                  <a:cubicBezTo>
                    <a:pt x="665516" y="48079"/>
                    <a:pt x="669191" y="47339"/>
                    <a:pt x="672773" y="46264"/>
                  </a:cubicBezTo>
                  <a:cubicBezTo>
                    <a:pt x="678268" y="44615"/>
                    <a:pt x="683476" y="41946"/>
                    <a:pt x="689102" y="40821"/>
                  </a:cubicBezTo>
                  <a:cubicBezTo>
                    <a:pt x="694285" y="39784"/>
                    <a:pt x="705290" y="38169"/>
                    <a:pt x="710873" y="35378"/>
                  </a:cubicBezTo>
                  <a:cubicBezTo>
                    <a:pt x="723023" y="29304"/>
                    <a:pt x="717320" y="26499"/>
                    <a:pt x="735366" y="24493"/>
                  </a:cubicBezTo>
                  <a:cubicBezTo>
                    <a:pt x="776113" y="19965"/>
                    <a:pt x="751657" y="22227"/>
                    <a:pt x="808845" y="19050"/>
                  </a:cubicBezTo>
                  <a:cubicBezTo>
                    <a:pt x="818795" y="17060"/>
                    <a:pt x="829577" y="15487"/>
                    <a:pt x="838780" y="10886"/>
                  </a:cubicBezTo>
                  <a:cubicBezTo>
                    <a:pt x="841658" y="9447"/>
                    <a:pt x="853294" y="2988"/>
                    <a:pt x="857830" y="2721"/>
                  </a:cubicBezTo>
                  <a:cubicBezTo>
                    <a:pt x="885918" y="1069"/>
                    <a:pt x="914073" y="907"/>
                    <a:pt x="942195" y="0"/>
                  </a:cubicBezTo>
                  <a:cubicBezTo>
                    <a:pt x="971223" y="907"/>
                    <a:pt x="1000282" y="1110"/>
                    <a:pt x="1029280" y="2721"/>
                  </a:cubicBezTo>
                  <a:cubicBezTo>
                    <a:pt x="1033015" y="2928"/>
                    <a:pt x="1036515" y="4632"/>
                    <a:pt x="1040166" y="5443"/>
                  </a:cubicBezTo>
                  <a:cubicBezTo>
                    <a:pt x="1044681" y="6446"/>
                    <a:pt x="1049188" y="7553"/>
                    <a:pt x="1053773" y="8164"/>
                  </a:cubicBezTo>
                  <a:cubicBezTo>
                    <a:pt x="1062810" y="9369"/>
                    <a:pt x="1071916" y="9979"/>
                    <a:pt x="1080988" y="10886"/>
                  </a:cubicBezTo>
                  <a:cubicBezTo>
                    <a:pt x="1083709" y="11793"/>
                    <a:pt x="1086644" y="12214"/>
                    <a:pt x="1089152" y="13607"/>
                  </a:cubicBezTo>
                  <a:cubicBezTo>
                    <a:pt x="1094870" y="16784"/>
                    <a:pt x="1099274" y="22424"/>
                    <a:pt x="1105480" y="24493"/>
                  </a:cubicBezTo>
                  <a:lnTo>
                    <a:pt x="1129973" y="32657"/>
                  </a:lnTo>
                  <a:lnTo>
                    <a:pt x="1146302" y="38100"/>
                  </a:lnTo>
                  <a:lnTo>
                    <a:pt x="1154466" y="40821"/>
                  </a:lnTo>
                  <a:cubicBezTo>
                    <a:pt x="1177599" y="56244"/>
                    <a:pt x="1141763" y="30840"/>
                    <a:pt x="1173516" y="62593"/>
                  </a:cubicBezTo>
                  <a:cubicBezTo>
                    <a:pt x="1176237" y="65314"/>
                    <a:pt x="1179216" y="67800"/>
                    <a:pt x="1181680" y="70757"/>
                  </a:cubicBezTo>
                  <a:cubicBezTo>
                    <a:pt x="1183774" y="73270"/>
                    <a:pt x="1184662" y="76767"/>
                    <a:pt x="1187123" y="78921"/>
                  </a:cubicBezTo>
                  <a:cubicBezTo>
                    <a:pt x="1192046" y="83229"/>
                    <a:pt x="1198009" y="86178"/>
                    <a:pt x="1203452" y="89807"/>
                  </a:cubicBezTo>
                  <a:cubicBezTo>
                    <a:pt x="1206173" y="91621"/>
                    <a:pt x="1209303" y="92937"/>
                    <a:pt x="1211616" y="95250"/>
                  </a:cubicBezTo>
                  <a:cubicBezTo>
                    <a:pt x="1235466" y="119100"/>
                    <a:pt x="1205212" y="89913"/>
                    <a:pt x="1227945" y="108857"/>
                  </a:cubicBezTo>
                  <a:cubicBezTo>
                    <a:pt x="1248905" y="126323"/>
                    <a:pt x="1223998" y="108946"/>
                    <a:pt x="1244273" y="122464"/>
                  </a:cubicBezTo>
                  <a:cubicBezTo>
                    <a:pt x="1251117" y="142991"/>
                    <a:pt x="1241884" y="117683"/>
                    <a:pt x="1252438" y="138793"/>
                  </a:cubicBezTo>
                  <a:cubicBezTo>
                    <a:pt x="1253721" y="141359"/>
                    <a:pt x="1253131" y="144929"/>
                    <a:pt x="1255159" y="146957"/>
                  </a:cubicBezTo>
                  <a:cubicBezTo>
                    <a:pt x="1257187" y="148985"/>
                    <a:pt x="1260602" y="148771"/>
                    <a:pt x="1263323" y="149678"/>
                  </a:cubicBezTo>
                  <a:cubicBezTo>
                    <a:pt x="1265137" y="152400"/>
                    <a:pt x="1266212" y="155800"/>
                    <a:pt x="1268766" y="157843"/>
                  </a:cubicBezTo>
                  <a:cubicBezTo>
                    <a:pt x="1271006" y="159635"/>
                    <a:pt x="1274902" y="158536"/>
                    <a:pt x="1276930" y="160564"/>
                  </a:cubicBezTo>
                  <a:cubicBezTo>
                    <a:pt x="1278959" y="162592"/>
                    <a:pt x="1277860" y="166488"/>
                    <a:pt x="1279652" y="168728"/>
                  </a:cubicBezTo>
                  <a:cubicBezTo>
                    <a:pt x="1281695" y="171282"/>
                    <a:pt x="1285303" y="172077"/>
                    <a:pt x="1287816" y="174171"/>
                  </a:cubicBezTo>
                  <a:cubicBezTo>
                    <a:pt x="1308756" y="191623"/>
                    <a:pt x="1283885" y="174275"/>
                    <a:pt x="1304145" y="187778"/>
                  </a:cubicBezTo>
                  <a:cubicBezTo>
                    <a:pt x="1319748" y="211184"/>
                    <a:pt x="1301039" y="181567"/>
                    <a:pt x="1312309" y="204107"/>
                  </a:cubicBezTo>
                  <a:cubicBezTo>
                    <a:pt x="1313772" y="207032"/>
                    <a:pt x="1315938" y="209550"/>
                    <a:pt x="1317752" y="212271"/>
                  </a:cubicBezTo>
                  <a:cubicBezTo>
                    <a:pt x="1324229" y="231703"/>
                    <a:pt x="1318421" y="225417"/>
                    <a:pt x="1331359" y="234043"/>
                  </a:cubicBezTo>
                  <a:cubicBezTo>
                    <a:pt x="1337836" y="253474"/>
                    <a:pt x="1332029" y="247188"/>
                    <a:pt x="1344966" y="255814"/>
                  </a:cubicBezTo>
                  <a:cubicBezTo>
                    <a:pt x="1347661" y="263900"/>
                    <a:pt x="1349382" y="273837"/>
                    <a:pt x="1355852" y="280307"/>
                  </a:cubicBezTo>
                  <a:cubicBezTo>
                    <a:pt x="1358165" y="282620"/>
                    <a:pt x="1361295" y="283936"/>
                    <a:pt x="1364016" y="285750"/>
                  </a:cubicBezTo>
                  <a:lnTo>
                    <a:pt x="1369459" y="302078"/>
                  </a:lnTo>
                  <a:lnTo>
                    <a:pt x="1372180" y="310243"/>
                  </a:lnTo>
                  <a:cubicBezTo>
                    <a:pt x="1373087" y="321129"/>
                    <a:pt x="1373458" y="332072"/>
                    <a:pt x="1374902" y="342900"/>
                  </a:cubicBezTo>
                  <a:cubicBezTo>
                    <a:pt x="1375281" y="345743"/>
                    <a:pt x="1377110" y="348242"/>
                    <a:pt x="1377623" y="351064"/>
                  </a:cubicBezTo>
                  <a:cubicBezTo>
                    <a:pt x="1381585" y="372854"/>
                    <a:pt x="1378921" y="371162"/>
                    <a:pt x="1383066" y="391886"/>
                  </a:cubicBezTo>
                  <a:cubicBezTo>
                    <a:pt x="1384533" y="399221"/>
                    <a:pt x="1386144" y="406560"/>
                    <a:pt x="1388509" y="413657"/>
                  </a:cubicBezTo>
                  <a:cubicBezTo>
                    <a:pt x="1389416" y="416378"/>
                    <a:pt x="1390608" y="419021"/>
                    <a:pt x="1391230" y="421821"/>
                  </a:cubicBezTo>
                  <a:cubicBezTo>
                    <a:pt x="1392427" y="427208"/>
                    <a:pt x="1392870" y="432739"/>
                    <a:pt x="1393952" y="438150"/>
                  </a:cubicBezTo>
                  <a:cubicBezTo>
                    <a:pt x="1394686" y="441818"/>
                    <a:pt x="1395766" y="445407"/>
                    <a:pt x="1396673" y="449036"/>
                  </a:cubicBezTo>
                  <a:cubicBezTo>
                    <a:pt x="1397580" y="459922"/>
                    <a:pt x="1399031" y="470776"/>
                    <a:pt x="1399395" y="481693"/>
                  </a:cubicBezTo>
                  <a:cubicBezTo>
                    <a:pt x="1404242" y="627090"/>
                    <a:pt x="1393357" y="568538"/>
                    <a:pt x="1404838" y="625928"/>
                  </a:cubicBezTo>
                  <a:cubicBezTo>
                    <a:pt x="1403931" y="661307"/>
                    <a:pt x="1404371" y="696746"/>
                    <a:pt x="1402116" y="732064"/>
                  </a:cubicBezTo>
                  <a:cubicBezTo>
                    <a:pt x="1401639" y="739529"/>
                    <a:pt x="1399038" y="746739"/>
                    <a:pt x="1396673" y="753836"/>
                  </a:cubicBezTo>
                  <a:cubicBezTo>
                    <a:pt x="1393157" y="764386"/>
                    <a:pt x="1390554" y="771501"/>
                    <a:pt x="1388509" y="783771"/>
                  </a:cubicBezTo>
                  <a:cubicBezTo>
                    <a:pt x="1387463" y="790048"/>
                    <a:pt x="1386417" y="801562"/>
                    <a:pt x="1383066" y="808264"/>
                  </a:cubicBezTo>
                  <a:cubicBezTo>
                    <a:pt x="1381603" y="811189"/>
                    <a:pt x="1379437" y="813707"/>
                    <a:pt x="1377623" y="816428"/>
                  </a:cubicBezTo>
                  <a:lnTo>
                    <a:pt x="1361295" y="865414"/>
                  </a:lnTo>
                  <a:lnTo>
                    <a:pt x="1355852" y="881743"/>
                  </a:lnTo>
                  <a:lnTo>
                    <a:pt x="1353130" y="889907"/>
                  </a:lnTo>
                  <a:cubicBezTo>
                    <a:pt x="1352223" y="896257"/>
                    <a:pt x="1352097" y="902769"/>
                    <a:pt x="1350409" y="908957"/>
                  </a:cubicBezTo>
                  <a:cubicBezTo>
                    <a:pt x="1349342" y="912871"/>
                    <a:pt x="1346473" y="916076"/>
                    <a:pt x="1344966" y="919843"/>
                  </a:cubicBezTo>
                  <a:cubicBezTo>
                    <a:pt x="1342835" y="925170"/>
                    <a:pt x="1341337" y="930728"/>
                    <a:pt x="1339523" y="936171"/>
                  </a:cubicBezTo>
                  <a:lnTo>
                    <a:pt x="1334080" y="952500"/>
                  </a:lnTo>
                  <a:lnTo>
                    <a:pt x="1325916" y="976993"/>
                  </a:lnTo>
                  <a:cubicBezTo>
                    <a:pt x="1325009" y="979714"/>
                    <a:pt x="1324786" y="982770"/>
                    <a:pt x="1323195" y="985157"/>
                  </a:cubicBezTo>
                  <a:cubicBezTo>
                    <a:pt x="1321381" y="987878"/>
                    <a:pt x="1319080" y="990332"/>
                    <a:pt x="1317752" y="993321"/>
                  </a:cubicBezTo>
                  <a:cubicBezTo>
                    <a:pt x="1307096" y="1017297"/>
                    <a:pt x="1319047" y="1002912"/>
                    <a:pt x="1304145" y="1017814"/>
                  </a:cubicBezTo>
                  <a:cubicBezTo>
                    <a:pt x="1303783" y="1019262"/>
                    <a:pt x="1300262" y="1034524"/>
                    <a:pt x="1298702" y="1036864"/>
                  </a:cubicBezTo>
                  <a:cubicBezTo>
                    <a:pt x="1296567" y="1040066"/>
                    <a:pt x="1292775" y="1041896"/>
                    <a:pt x="1290538" y="1045028"/>
                  </a:cubicBezTo>
                  <a:cubicBezTo>
                    <a:pt x="1288180" y="1048329"/>
                    <a:pt x="1287108" y="1052392"/>
                    <a:pt x="1285095" y="1055914"/>
                  </a:cubicBezTo>
                  <a:cubicBezTo>
                    <a:pt x="1283472" y="1058754"/>
                    <a:pt x="1281115" y="1061153"/>
                    <a:pt x="1279652" y="1064078"/>
                  </a:cubicBezTo>
                  <a:cubicBezTo>
                    <a:pt x="1278369" y="1066644"/>
                    <a:pt x="1278959" y="1070214"/>
                    <a:pt x="1276930" y="1072243"/>
                  </a:cubicBezTo>
                  <a:cubicBezTo>
                    <a:pt x="1272305" y="1076868"/>
                    <a:pt x="1260602" y="1083128"/>
                    <a:pt x="1260602" y="1083128"/>
                  </a:cubicBezTo>
                  <a:cubicBezTo>
                    <a:pt x="1256973" y="1088571"/>
                    <a:pt x="1251784" y="1093251"/>
                    <a:pt x="1249716" y="1099457"/>
                  </a:cubicBezTo>
                  <a:cubicBezTo>
                    <a:pt x="1248809" y="1102178"/>
                    <a:pt x="1248278" y="1105055"/>
                    <a:pt x="1246995" y="1107621"/>
                  </a:cubicBezTo>
                  <a:cubicBezTo>
                    <a:pt x="1245532" y="1110547"/>
                    <a:pt x="1243015" y="1112860"/>
                    <a:pt x="1241552" y="1115786"/>
                  </a:cubicBezTo>
                  <a:cubicBezTo>
                    <a:pt x="1240269" y="1118352"/>
                    <a:pt x="1240223" y="1121442"/>
                    <a:pt x="1238830" y="1123950"/>
                  </a:cubicBezTo>
                  <a:cubicBezTo>
                    <a:pt x="1235653" y="1129668"/>
                    <a:pt x="1230014" y="1134073"/>
                    <a:pt x="1227945" y="1140278"/>
                  </a:cubicBezTo>
                  <a:cubicBezTo>
                    <a:pt x="1225109" y="1148785"/>
                    <a:pt x="1222357" y="1159425"/>
                    <a:pt x="1214338" y="1164771"/>
                  </a:cubicBezTo>
                  <a:lnTo>
                    <a:pt x="1206173" y="1170214"/>
                  </a:lnTo>
                  <a:cubicBezTo>
                    <a:pt x="1202545" y="1175657"/>
                    <a:pt x="1197357" y="1180337"/>
                    <a:pt x="1195288" y="1186543"/>
                  </a:cubicBezTo>
                  <a:cubicBezTo>
                    <a:pt x="1193074" y="1193183"/>
                    <a:pt x="1192398" y="1197596"/>
                    <a:pt x="1187123" y="1202871"/>
                  </a:cubicBezTo>
                  <a:cubicBezTo>
                    <a:pt x="1181848" y="1208146"/>
                    <a:pt x="1177435" y="1208822"/>
                    <a:pt x="1170795" y="1211036"/>
                  </a:cubicBezTo>
                  <a:cubicBezTo>
                    <a:pt x="1158005" y="1223825"/>
                    <a:pt x="1164764" y="1215998"/>
                    <a:pt x="1151745" y="1235528"/>
                  </a:cubicBezTo>
                  <a:cubicBezTo>
                    <a:pt x="1149931" y="1238250"/>
                    <a:pt x="1149024" y="1241879"/>
                    <a:pt x="1146302" y="1243693"/>
                  </a:cubicBezTo>
                  <a:lnTo>
                    <a:pt x="1129973" y="1254578"/>
                  </a:lnTo>
                  <a:cubicBezTo>
                    <a:pt x="1127252" y="1256392"/>
                    <a:pt x="1124912" y="1258987"/>
                    <a:pt x="1121809" y="1260021"/>
                  </a:cubicBezTo>
                  <a:lnTo>
                    <a:pt x="1097316" y="1268186"/>
                  </a:lnTo>
                  <a:lnTo>
                    <a:pt x="1089152" y="1270907"/>
                  </a:lnTo>
                  <a:lnTo>
                    <a:pt x="1080988" y="1273628"/>
                  </a:lnTo>
                </a:path>
              </a:pathLst>
            </a:cu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C831A97C-1AB7-4D20-854D-905BB167DD13}"/>
                </a:ext>
              </a:extLst>
            </p:cNvPr>
            <p:cNvSpPr/>
            <p:nvPr/>
          </p:nvSpPr>
          <p:spPr>
            <a:xfrm>
              <a:off x="6999514" y="2490107"/>
              <a:ext cx="1085850" cy="1390656"/>
            </a:xfrm>
            <a:custGeom>
              <a:avLst/>
              <a:gdLst>
                <a:gd name="connsiteX0" fmla="*/ 0 w 1085850"/>
                <a:gd name="connsiteY0" fmla="*/ 54429 h 1390656"/>
                <a:gd name="connsiteX1" fmla="*/ 13607 w 1085850"/>
                <a:gd name="connsiteY1" fmla="*/ 57150 h 1390656"/>
                <a:gd name="connsiteX2" fmla="*/ 51707 w 1085850"/>
                <a:gd name="connsiteY2" fmla="*/ 51707 h 1390656"/>
                <a:gd name="connsiteX3" fmla="*/ 59872 w 1085850"/>
                <a:gd name="connsiteY3" fmla="*/ 48986 h 1390656"/>
                <a:gd name="connsiteX4" fmla="*/ 68036 w 1085850"/>
                <a:gd name="connsiteY4" fmla="*/ 43543 h 1390656"/>
                <a:gd name="connsiteX5" fmla="*/ 73479 w 1085850"/>
                <a:gd name="connsiteY5" fmla="*/ 35379 h 1390656"/>
                <a:gd name="connsiteX6" fmla="*/ 81643 w 1085850"/>
                <a:gd name="connsiteY6" fmla="*/ 32657 h 1390656"/>
                <a:gd name="connsiteX7" fmla="*/ 89807 w 1085850"/>
                <a:gd name="connsiteY7" fmla="*/ 27214 h 1390656"/>
                <a:gd name="connsiteX8" fmla="*/ 106136 w 1085850"/>
                <a:gd name="connsiteY8" fmla="*/ 21772 h 1390656"/>
                <a:gd name="connsiteX9" fmla="*/ 114300 w 1085850"/>
                <a:gd name="connsiteY9" fmla="*/ 19050 h 1390656"/>
                <a:gd name="connsiteX10" fmla="*/ 133350 w 1085850"/>
                <a:gd name="connsiteY10" fmla="*/ 16329 h 1390656"/>
                <a:gd name="connsiteX11" fmla="*/ 288472 w 1085850"/>
                <a:gd name="connsiteY11" fmla="*/ 16329 h 1390656"/>
                <a:gd name="connsiteX12" fmla="*/ 296636 w 1085850"/>
                <a:gd name="connsiteY12" fmla="*/ 13607 h 1390656"/>
                <a:gd name="connsiteX13" fmla="*/ 323850 w 1085850"/>
                <a:gd name="connsiteY13" fmla="*/ 5443 h 1390656"/>
                <a:gd name="connsiteX14" fmla="*/ 332015 w 1085850"/>
                <a:gd name="connsiteY14" fmla="*/ 2722 h 1390656"/>
                <a:gd name="connsiteX15" fmla="*/ 340179 w 1085850"/>
                <a:gd name="connsiteY15" fmla="*/ 0 h 1390656"/>
                <a:gd name="connsiteX16" fmla="*/ 386443 w 1085850"/>
                <a:gd name="connsiteY16" fmla="*/ 2722 h 1390656"/>
                <a:gd name="connsiteX17" fmla="*/ 402772 w 1085850"/>
                <a:gd name="connsiteY17" fmla="*/ 8164 h 1390656"/>
                <a:gd name="connsiteX18" fmla="*/ 432707 w 1085850"/>
                <a:gd name="connsiteY18" fmla="*/ 16329 h 1390656"/>
                <a:gd name="connsiteX19" fmla="*/ 443593 w 1085850"/>
                <a:gd name="connsiteY19" fmla="*/ 21772 h 1390656"/>
                <a:gd name="connsiteX20" fmla="*/ 481693 w 1085850"/>
                <a:gd name="connsiteY20" fmla="*/ 32657 h 1390656"/>
                <a:gd name="connsiteX21" fmla="*/ 489857 w 1085850"/>
                <a:gd name="connsiteY21" fmla="*/ 35379 h 1390656"/>
                <a:gd name="connsiteX22" fmla="*/ 511629 w 1085850"/>
                <a:gd name="connsiteY22" fmla="*/ 32657 h 1390656"/>
                <a:gd name="connsiteX23" fmla="*/ 525236 w 1085850"/>
                <a:gd name="connsiteY23" fmla="*/ 29936 h 1390656"/>
                <a:gd name="connsiteX24" fmla="*/ 576943 w 1085850"/>
                <a:gd name="connsiteY24" fmla="*/ 27214 h 1390656"/>
                <a:gd name="connsiteX25" fmla="*/ 606879 w 1085850"/>
                <a:gd name="connsiteY25" fmla="*/ 21772 h 1390656"/>
                <a:gd name="connsiteX26" fmla="*/ 658586 w 1085850"/>
                <a:gd name="connsiteY26" fmla="*/ 24493 h 1390656"/>
                <a:gd name="connsiteX27" fmla="*/ 666750 w 1085850"/>
                <a:gd name="connsiteY27" fmla="*/ 29936 h 1390656"/>
                <a:gd name="connsiteX28" fmla="*/ 674915 w 1085850"/>
                <a:gd name="connsiteY28" fmla="*/ 32657 h 1390656"/>
                <a:gd name="connsiteX29" fmla="*/ 704850 w 1085850"/>
                <a:gd name="connsiteY29" fmla="*/ 38100 h 1390656"/>
                <a:gd name="connsiteX30" fmla="*/ 786493 w 1085850"/>
                <a:gd name="connsiteY30" fmla="*/ 46264 h 1390656"/>
                <a:gd name="connsiteX31" fmla="*/ 800100 w 1085850"/>
                <a:gd name="connsiteY31" fmla="*/ 57150 h 1390656"/>
                <a:gd name="connsiteX32" fmla="*/ 816429 w 1085850"/>
                <a:gd name="connsiteY32" fmla="*/ 68036 h 1390656"/>
                <a:gd name="connsiteX33" fmla="*/ 824593 w 1085850"/>
                <a:gd name="connsiteY33" fmla="*/ 73479 h 1390656"/>
                <a:gd name="connsiteX34" fmla="*/ 832757 w 1085850"/>
                <a:gd name="connsiteY34" fmla="*/ 78922 h 1390656"/>
                <a:gd name="connsiteX35" fmla="*/ 840922 w 1085850"/>
                <a:gd name="connsiteY35" fmla="*/ 81643 h 1390656"/>
                <a:gd name="connsiteX36" fmla="*/ 876300 w 1085850"/>
                <a:gd name="connsiteY36" fmla="*/ 95250 h 1390656"/>
                <a:gd name="connsiteX37" fmla="*/ 884465 w 1085850"/>
                <a:gd name="connsiteY37" fmla="*/ 97972 h 1390656"/>
                <a:gd name="connsiteX38" fmla="*/ 892629 w 1085850"/>
                <a:gd name="connsiteY38" fmla="*/ 106136 h 1390656"/>
                <a:gd name="connsiteX39" fmla="*/ 906236 w 1085850"/>
                <a:gd name="connsiteY39" fmla="*/ 108857 h 1390656"/>
                <a:gd name="connsiteX40" fmla="*/ 936172 w 1085850"/>
                <a:gd name="connsiteY40" fmla="*/ 117022 h 1390656"/>
                <a:gd name="connsiteX41" fmla="*/ 949779 w 1085850"/>
                <a:gd name="connsiteY41" fmla="*/ 130629 h 1390656"/>
                <a:gd name="connsiteX42" fmla="*/ 968829 w 1085850"/>
                <a:gd name="connsiteY42" fmla="*/ 155122 h 1390656"/>
                <a:gd name="connsiteX43" fmla="*/ 974272 w 1085850"/>
                <a:gd name="connsiteY43" fmla="*/ 163286 h 1390656"/>
                <a:gd name="connsiteX44" fmla="*/ 979715 w 1085850"/>
                <a:gd name="connsiteY44" fmla="*/ 171450 h 1390656"/>
                <a:gd name="connsiteX45" fmla="*/ 982436 w 1085850"/>
                <a:gd name="connsiteY45" fmla="*/ 179614 h 1390656"/>
                <a:gd name="connsiteX46" fmla="*/ 1006929 w 1085850"/>
                <a:gd name="connsiteY46" fmla="*/ 201386 h 1390656"/>
                <a:gd name="connsiteX47" fmla="*/ 1017815 w 1085850"/>
                <a:gd name="connsiteY47" fmla="*/ 212272 h 1390656"/>
                <a:gd name="connsiteX48" fmla="*/ 1031422 w 1085850"/>
                <a:gd name="connsiteY48" fmla="*/ 236764 h 1390656"/>
                <a:gd name="connsiteX49" fmla="*/ 1034143 w 1085850"/>
                <a:gd name="connsiteY49" fmla="*/ 255814 h 1390656"/>
                <a:gd name="connsiteX50" fmla="*/ 1036865 w 1085850"/>
                <a:gd name="connsiteY50" fmla="*/ 280307 h 1390656"/>
                <a:gd name="connsiteX51" fmla="*/ 1042307 w 1085850"/>
                <a:gd name="connsiteY51" fmla="*/ 296636 h 1390656"/>
                <a:gd name="connsiteX52" fmla="*/ 1047750 w 1085850"/>
                <a:gd name="connsiteY52" fmla="*/ 323850 h 1390656"/>
                <a:gd name="connsiteX53" fmla="*/ 1055915 w 1085850"/>
                <a:gd name="connsiteY53" fmla="*/ 340179 h 1390656"/>
                <a:gd name="connsiteX54" fmla="*/ 1061357 w 1085850"/>
                <a:gd name="connsiteY54" fmla="*/ 364672 h 1390656"/>
                <a:gd name="connsiteX55" fmla="*/ 1066800 w 1085850"/>
                <a:gd name="connsiteY55" fmla="*/ 383722 h 1390656"/>
                <a:gd name="connsiteX56" fmla="*/ 1069522 w 1085850"/>
                <a:gd name="connsiteY56" fmla="*/ 457200 h 1390656"/>
                <a:gd name="connsiteX57" fmla="*/ 1072243 w 1085850"/>
                <a:gd name="connsiteY57" fmla="*/ 473529 h 1390656"/>
                <a:gd name="connsiteX58" fmla="*/ 1077686 w 1085850"/>
                <a:gd name="connsiteY58" fmla="*/ 522514 h 1390656"/>
                <a:gd name="connsiteX59" fmla="*/ 1085850 w 1085850"/>
                <a:gd name="connsiteY59" fmla="*/ 574222 h 1390656"/>
                <a:gd name="connsiteX60" fmla="*/ 1083129 w 1085850"/>
                <a:gd name="connsiteY60" fmla="*/ 620486 h 1390656"/>
                <a:gd name="connsiteX61" fmla="*/ 1080407 w 1085850"/>
                <a:gd name="connsiteY61" fmla="*/ 634093 h 1390656"/>
                <a:gd name="connsiteX62" fmla="*/ 1074965 w 1085850"/>
                <a:gd name="connsiteY62" fmla="*/ 650422 h 1390656"/>
                <a:gd name="connsiteX63" fmla="*/ 1072243 w 1085850"/>
                <a:gd name="connsiteY63" fmla="*/ 696686 h 1390656"/>
                <a:gd name="connsiteX64" fmla="*/ 1069522 w 1085850"/>
                <a:gd name="connsiteY64" fmla="*/ 715736 h 1390656"/>
                <a:gd name="connsiteX65" fmla="*/ 1066800 w 1085850"/>
                <a:gd name="connsiteY65" fmla="*/ 745672 h 1390656"/>
                <a:gd name="connsiteX66" fmla="*/ 1061357 w 1085850"/>
                <a:gd name="connsiteY66" fmla="*/ 775607 h 1390656"/>
                <a:gd name="connsiteX67" fmla="*/ 1058636 w 1085850"/>
                <a:gd name="connsiteY67" fmla="*/ 791936 h 1390656"/>
                <a:gd name="connsiteX68" fmla="*/ 1053193 w 1085850"/>
                <a:gd name="connsiteY68" fmla="*/ 859972 h 1390656"/>
                <a:gd name="connsiteX69" fmla="*/ 1047750 w 1085850"/>
                <a:gd name="connsiteY69" fmla="*/ 873579 h 1390656"/>
                <a:gd name="connsiteX70" fmla="*/ 1045029 w 1085850"/>
                <a:gd name="connsiteY70" fmla="*/ 887186 h 1390656"/>
                <a:gd name="connsiteX71" fmla="*/ 1039586 w 1085850"/>
                <a:gd name="connsiteY71" fmla="*/ 911679 h 1390656"/>
                <a:gd name="connsiteX72" fmla="*/ 1036865 w 1085850"/>
                <a:gd name="connsiteY72" fmla="*/ 928007 h 1390656"/>
                <a:gd name="connsiteX73" fmla="*/ 1031422 w 1085850"/>
                <a:gd name="connsiteY73" fmla="*/ 947057 h 1390656"/>
                <a:gd name="connsiteX74" fmla="*/ 1028700 w 1085850"/>
                <a:gd name="connsiteY74" fmla="*/ 968829 h 1390656"/>
                <a:gd name="connsiteX75" fmla="*/ 1023257 w 1085850"/>
                <a:gd name="connsiteY75" fmla="*/ 987879 h 1390656"/>
                <a:gd name="connsiteX76" fmla="*/ 1020536 w 1085850"/>
                <a:gd name="connsiteY76" fmla="*/ 1012372 h 1390656"/>
                <a:gd name="connsiteX77" fmla="*/ 1015093 w 1085850"/>
                <a:gd name="connsiteY77" fmla="*/ 1023257 h 1390656"/>
                <a:gd name="connsiteX78" fmla="*/ 1009650 w 1085850"/>
                <a:gd name="connsiteY78" fmla="*/ 1042307 h 1390656"/>
                <a:gd name="connsiteX79" fmla="*/ 1004207 w 1085850"/>
                <a:gd name="connsiteY79" fmla="*/ 1053193 h 1390656"/>
                <a:gd name="connsiteX80" fmla="*/ 990600 w 1085850"/>
                <a:gd name="connsiteY80" fmla="*/ 1077686 h 1390656"/>
                <a:gd name="connsiteX81" fmla="*/ 987879 w 1085850"/>
                <a:gd name="connsiteY81" fmla="*/ 1085850 h 1390656"/>
                <a:gd name="connsiteX82" fmla="*/ 974272 w 1085850"/>
                <a:gd name="connsiteY82" fmla="*/ 1104900 h 1390656"/>
                <a:gd name="connsiteX83" fmla="*/ 966107 w 1085850"/>
                <a:gd name="connsiteY83" fmla="*/ 1123950 h 1390656"/>
                <a:gd name="connsiteX84" fmla="*/ 960665 w 1085850"/>
                <a:gd name="connsiteY84" fmla="*/ 1143000 h 1390656"/>
                <a:gd name="connsiteX85" fmla="*/ 952500 w 1085850"/>
                <a:gd name="connsiteY85" fmla="*/ 1151164 h 1390656"/>
                <a:gd name="connsiteX86" fmla="*/ 933450 w 1085850"/>
                <a:gd name="connsiteY86" fmla="*/ 1175657 h 1390656"/>
                <a:gd name="connsiteX87" fmla="*/ 917122 w 1085850"/>
                <a:gd name="connsiteY87" fmla="*/ 1189264 h 1390656"/>
                <a:gd name="connsiteX88" fmla="*/ 911679 w 1085850"/>
                <a:gd name="connsiteY88" fmla="*/ 1197429 h 1390656"/>
                <a:gd name="connsiteX89" fmla="*/ 895350 w 1085850"/>
                <a:gd name="connsiteY89" fmla="*/ 1211036 h 1390656"/>
                <a:gd name="connsiteX90" fmla="*/ 889907 w 1085850"/>
                <a:gd name="connsiteY90" fmla="*/ 1219200 h 1390656"/>
                <a:gd name="connsiteX91" fmla="*/ 862693 w 1085850"/>
                <a:gd name="connsiteY91" fmla="*/ 1238250 h 1390656"/>
                <a:gd name="connsiteX92" fmla="*/ 846365 w 1085850"/>
                <a:gd name="connsiteY92" fmla="*/ 1246414 h 1390656"/>
                <a:gd name="connsiteX93" fmla="*/ 830036 w 1085850"/>
                <a:gd name="connsiteY93" fmla="*/ 1257300 h 1390656"/>
                <a:gd name="connsiteX94" fmla="*/ 824593 w 1085850"/>
                <a:gd name="connsiteY94" fmla="*/ 1265464 h 1390656"/>
                <a:gd name="connsiteX95" fmla="*/ 808265 w 1085850"/>
                <a:gd name="connsiteY95" fmla="*/ 1276350 h 1390656"/>
                <a:gd name="connsiteX96" fmla="*/ 791936 w 1085850"/>
                <a:gd name="connsiteY96" fmla="*/ 1289957 h 1390656"/>
                <a:gd name="connsiteX97" fmla="*/ 783772 w 1085850"/>
                <a:gd name="connsiteY97" fmla="*/ 1292679 h 1390656"/>
                <a:gd name="connsiteX98" fmla="*/ 767443 w 1085850"/>
                <a:gd name="connsiteY98" fmla="*/ 1303564 h 1390656"/>
                <a:gd name="connsiteX99" fmla="*/ 751115 w 1085850"/>
                <a:gd name="connsiteY99" fmla="*/ 1311729 h 1390656"/>
                <a:gd name="connsiteX100" fmla="*/ 740229 w 1085850"/>
                <a:gd name="connsiteY100" fmla="*/ 1322614 h 1390656"/>
                <a:gd name="connsiteX101" fmla="*/ 723900 w 1085850"/>
                <a:gd name="connsiteY101" fmla="*/ 1338943 h 1390656"/>
                <a:gd name="connsiteX102" fmla="*/ 707572 w 1085850"/>
                <a:gd name="connsiteY102" fmla="*/ 1352550 h 1390656"/>
                <a:gd name="connsiteX103" fmla="*/ 699407 w 1085850"/>
                <a:gd name="connsiteY103" fmla="*/ 1360714 h 1390656"/>
                <a:gd name="connsiteX104" fmla="*/ 691243 w 1085850"/>
                <a:gd name="connsiteY104" fmla="*/ 1363436 h 1390656"/>
                <a:gd name="connsiteX105" fmla="*/ 674915 w 1085850"/>
                <a:gd name="connsiteY105" fmla="*/ 1371600 h 1390656"/>
                <a:gd name="connsiteX106" fmla="*/ 582386 w 1085850"/>
                <a:gd name="connsiteY106" fmla="*/ 1377043 h 1390656"/>
                <a:gd name="connsiteX107" fmla="*/ 574222 w 1085850"/>
                <a:gd name="connsiteY107" fmla="*/ 1382486 h 1390656"/>
                <a:gd name="connsiteX108" fmla="*/ 560615 w 1085850"/>
                <a:gd name="connsiteY108" fmla="*/ 1390650 h 139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85850" h="1390656">
                  <a:moveTo>
                    <a:pt x="0" y="54429"/>
                  </a:moveTo>
                  <a:cubicBezTo>
                    <a:pt x="4536" y="55336"/>
                    <a:pt x="8982" y="57150"/>
                    <a:pt x="13607" y="57150"/>
                  </a:cubicBezTo>
                  <a:cubicBezTo>
                    <a:pt x="27717" y="57150"/>
                    <a:pt x="38880" y="55372"/>
                    <a:pt x="51707" y="51707"/>
                  </a:cubicBezTo>
                  <a:cubicBezTo>
                    <a:pt x="54465" y="50919"/>
                    <a:pt x="57150" y="49893"/>
                    <a:pt x="59872" y="48986"/>
                  </a:cubicBezTo>
                  <a:cubicBezTo>
                    <a:pt x="62593" y="47172"/>
                    <a:pt x="65723" y="45856"/>
                    <a:pt x="68036" y="43543"/>
                  </a:cubicBezTo>
                  <a:cubicBezTo>
                    <a:pt x="70349" y="41230"/>
                    <a:pt x="70925" y="37422"/>
                    <a:pt x="73479" y="35379"/>
                  </a:cubicBezTo>
                  <a:cubicBezTo>
                    <a:pt x="75719" y="33587"/>
                    <a:pt x="79077" y="33940"/>
                    <a:pt x="81643" y="32657"/>
                  </a:cubicBezTo>
                  <a:cubicBezTo>
                    <a:pt x="84568" y="31194"/>
                    <a:pt x="86818" y="28542"/>
                    <a:pt x="89807" y="27214"/>
                  </a:cubicBezTo>
                  <a:cubicBezTo>
                    <a:pt x="95050" y="24884"/>
                    <a:pt x="100693" y="23586"/>
                    <a:pt x="106136" y="21772"/>
                  </a:cubicBezTo>
                  <a:cubicBezTo>
                    <a:pt x="108857" y="20865"/>
                    <a:pt x="111460" y="19456"/>
                    <a:pt x="114300" y="19050"/>
                  </a:cubicBezTo>
                  <a:lnTo>
                    <a:pt x="133350" y="16329"/>
                  </a:lnTo>
                  <a:cubicBezTo>
                    <a:pt x="206537" y="19988"/>
                    <a:pt x="196932" y="20906"/>
                    <a:pt x="288472" y="16329"/>
                  </a:cubicBezTo>
                  <a:cubicBezTo>
                    <a:pt x="291337" y="16186"/>
                    <a:pt x="293878" y="14395"/>
                    <a:pt x="296636" y="13607"/>
                  </a:cubicBezTo>
                  <a:cubicBezTo>
                    <a:pt x="325460" y="5371"/>
                    <a:pt x="284997" y="18394"/>
                    <a:pt x="323850" y="5443"/>
                  </a:cubicBezTo>
                  <a:lnTo>
                    <a:pt x="332015" y="2722"/>
                  </a:lnTo>
                  <a:lnTo>
                    <a:pt x="340179" y="0"/>
                  </a:lnTo>
                  <a:cubicBezTo>
                    <a:pt x="355600" y="907"/>
                    <a:pt x="371125" y="724"/>
                    <a:pt x="386443" y="2722"/>
                  </a:cubicBezTo>
                  <a:cubicBezTo>
                    <a:pt x="392132" y="3464"/>
                    <a:pt x="397146" y="7039"/>
                    <a:pt x="402772" y="8164"/>
                  </a:cubicBezTo>
                  <a:cubicBezTo>
                    <a:pt x="412725" y="10155"/>
                    <a:pt x="423500" y="11726"/>
                    <a:pt x="432707" y="16329"/>
                  </a:cubicBezTo>
                  <a:cubicBezTo>
                    <a:pt x="436336" y="18143"/>
                    <a:pt x="439826" y="20265"/>
                    <a:pt x="443593" y="21772"/>
                  </a:cubicBezTo>
                  <a:cubicBezTo>
                    <a:pt x="469820" y="32262"/>
                    <a:pt x="450703" y="22325"/>
                    <a:pt x="481693" y="32657"/>
                  </a:cubicBezTo>
                  <a:lnTo>
                    <a:pt x="489857" y="35379"/>
                  </a:lnTo>
                  <a:cubicBezTo>
                    <a:pt x="497114" y="34472"/>
                    <a:pt x="504400" y="33769"/>
                    <a:pt x="511629" y="32657"/>
                  </a:cubicBezTo>
                  <a:cubicBezTo>
                    <a:pt x="516201" y="31954"/>
                    <a:pt x="520627" y="30320"/>
                    <a:pt x="525236" y="29936"/>
                  </a:cubicBezTo>
                  <a:cubicBezTo>
                    <a:pt x="542436" y="28503"/>
                    <a:pt x="559707" y="28121"/>
                    <a:pt x="576943" y="27214"/>
                  </a:cubicBezTo>
                  <a:cubicBezTo>
                    <a:pt x="581368" y="26329"/>
                    <a:pt x="603396" y="21772"/>
                    <a:pt x="606879" y="21772"/>
                  </a:cubicBezTo>
                  <a:cubicBezTo>
                    <a:pt x="624139" y="21772"/>
                    <a:pt x="641350" y="23586"/>
                    <a:pt x="658586" y="24493"/>
                  </a:cubicBezTo>
                  <a:cubicBezTo>
                    <a:pt x="661307" y="26307"/>
                    <a:pt x="663825" y="28473"/>
                    <a:pt x="666750" y="29936"/>
                  </a:cubicBezTo>
                  <a:cubicBezTo>
                    <a:pt x="669316" y="31219"/>
                    <a:pt x="672157" y="31869"/>
                    <a:pt x="674915" y="32657"/>
                  </a:cubicBezTo>
                  <a:cubicBezTo>
                    <a:pt x="687754" y="36325"/>
                    <a:pt x="689419" y="35896"/>
                    <a:pt x="704850" y="38100"/>
                  </a:cubicBezTo>
                  <a:cubicBezTo>
                    <a:pt x="741851" y="50434"/>
                    <a:pt x="715447" y="43304"/>
                    <a:pt x="786493" y="46264"/>
                  </a:cubicBezTo>
                  <a:cubicBezTo>
                    <a:pt x="804879" y="52394"/>
                    <a:pt x="784949" y="43893"/>
                    <a:pt x="800100" y="57150"/>
                  </a:cubicBezTo>
                  <a:cubicBezTo>
                    <a:pt x="805023" y="61458"/>
                    <a:pt x="810986" y="64407"/>
                    <a:pt x="816429" y="68036"/>
                  </a:cubicBezTo>
                  <a:lnTo>
                    <a:pt x="824593" y="73479"/>
                  </a:lnTo>
                  <a:cubicBezTo>
                    <a:pt x="827314" y="75293"/>
                    <a:pt x="829654" y="77888"/>
                    <a:pt x="832757" y="78922"/>
                  </a:cubicBezTo>
                  <a:lnTo>
                    <a:pt x="840922" y="81643"/>
                  </a:lnTo>
                  <a:cubicBezTo>
                    <a:pt x="862587" y="96087"/>
                    <a:pt x="850774" y="91604"/>
                    <a:pt x="876300" y="95250"/>
                  </a:cubicBezTo>
                  <a:cubicBezTo>
                    <a:pt x="879022" y="96157"/>
                    <a:pt x="882078" y="96381"/>
                    <a:pt x="884465" y="97972"/>
                  </a:cubicBezTo>
                  <a:cubicBezTo>
                    <a:pt x="887667" y="100107"/>
                    <a:pt x="889187" y="104415"/>
                    <a:pt x="892629" y="106136"/>
                  </a:cubicBezTo>
                  <a:cubicBezTo>
                    <a:pt x="896766" y="108204"/>
                    <a:pt x="901774" y="107640"/>
                    <a:pt x="906236" y="108857"/>
                  </a:cubicBezTo>
                  <a:cubicBezTo>
                    <a:pt x="944234" y="119220"/>
                    <a:pt x="903007" y="110388"/>
                    <a:pt x="936172" y="117022"/>
                  </a:cubicBezTo>
                  <a:cubicBezTo>
                    <a:pt x="951139" y="126999"/>
                    <a:pt x="938440" y="117022"/>
                    <a:pt x="949779" y="130629"/>
                  </a:cubicBezTo>
                  <a:cubicBezTo>
                    <a:pt x="971100" y="156215"/>
                    <a:pt x="941307" y="113840"/>
                    <a:pt x="968829" y="155122"/>
                  </a:cubicBezTo>
                  <a:lnTo>
                    <a:pt x="974272" y="163286"/>
                  </a:lnTo>
                  <a:lnTo>
                    <a:pt x="979715" y="171450"/>
                  </a:lnTo>
                  <a:cubicBezTo>
                    <a:pt x="980622" y="174171"/>
                    <a:pt x="980675" y="177350"/>
                    <a:pt x="982436" y="179614"/>
                  </a:cubicBezTo>
                  <a:cubicBezTo>
                    <a:pt x="992473" y="192519"/>
                    <a:pt x="996016" y="194111"/>
                    <a:pt x="1006929" y="201386"/>
                  </a:cubicBezTo>
                  <a:cubicBezTo>
                    <a:pt x="1014184" y="223155"/>
                    <a:pt x="1003301" y="197758"/>
                    <a:pt x="1017815" y="212272"/>
                  </a:cubicBezTo>
                  <a:cubicBezTo>
                    <a:pt x="1027171" y="221628"/>
                    <a:pt x="1027999" y="226499"/>
                    <a:pt x="1031422" y="236764"/>
                  </a:cubicBezTo>
                  <a:cubicBezTo>
                    <a:pt x="1032329" y="243114"/>
                    <a:pt x="1033347" y="249449"/>
                    <a:pt x="1034143" y="255814"/>
                  </a:cubicBezTo>
                  <a:cubicBezTo>
                    <a:pt x="1035162" y="263965"/>
                    <a:pt x="1035254" y="272252"/>
                    <a:pt x="1036865" y="280307"/>
                  </a:cubicBezTo>
                  <a:cubicBezTo>
                    <a:pt x="1037990" y="285933"/>
                    <a:pt x="1041182" y="291010"/>
                    <a:pt x="1042307" y="296636"/>
                  </a:cubicBezTo>
                  <a:cubicBezTo>
                    <a:pt x="1044121" y="305707"/>
                    <a:pt x="1042618" y="316153"/>
                    <a:pt x="1047750" y="323850"/>
                  </a:cubicBezTo>
                  <a:cubicBezTo>
                    <a:pt x="1053713" y="332794"/>
                    <a:pt x="1053098" y="330321"/>
                    <a:pt x="1055915" y="340179"/>
                  </a:cubicBezTo>
                  <a:cubicBezTo>
                    <a:pt x="1059234" y="351797"/>
                    <a:pt x="1058550" y="352041"/>
                    <a:pt x="1061357" y="364672"/>
                  </a:cubicBezTo>
                  <a:cubicBezTo>
                    <a:pt x="1063633" y="374913"/>
                    <a:pt x="1063773" y="374638"/>
                    <a:pt x="1066800" y="383722"/>
                  </a:cubicBezTo>
                  <a:cubicBezTo>
                    <a:pt x="1067707" y="408215"/>
                    <a:pt x="1068039" y="432735"/>
                    <a:pt x="1069522" y="457200"/>
                  </a:cubicBezTo>
                  <a:cubicBezTo>
                    <a:pt x="1069856" y="462708"/>
                    <a:pt x="1071720" y="468036"/>
                    <a:pt x="1072243" y="473529"/>
                  </a:cubicBezTo>
                  <a:cubicBezTo>
                    <a:pt x="1076903" y="522453"/>
                    <a:pt x="1070286" y="500310"/>
                    <a:pt x="1077686" y="522514"/>
                  </a:cubicBezTo>
                  <a:cubicBezTo>
                    <a:pt x="1084184" y="561499"/>
                    <a:pt x="1081568" y="544247"/>
                    <a:pt x="1085850" y="574222"/>
                  </a:cubicBezTo>
                  <a:cubicBezTo>
                    <a:pt x="1084943" y="589643"/>
                    <a:pt x="1084528" y="605101"/>
                    <a:pt x="1083129" y="620486"/>
                  </a:cubicBezTo>
                  <a:cubicBezTo>
                    <a:pt x="1082710" y="625093"/>
                    <a:pt x="1081624" y="629630"/>
                    <a:pt x="1080407" y="634093"/>
                  </a:cubicBezTo>
                  <a:cubicBezTo>
                    <a:pt x="1078897" y="639628"/>
                    <a:pt x="1074965" y="650422"/>
                    <a:pt x="1074965" y="650422"/>
                  </a:cubicBezTo>
                  <a:cubicBezTo>
                    <a:pt x="1074058" y="665843"/>
                    <a:pt x="1073526" y="681291"/>
                    <a:pt x="1072243" y="696686"/>
                  </a:cubicBezTo>
                  <a:cubicBezTo>
                    <a:pt x="1071710" y="703078"/>
                    <a:pt x="1070230" y="709361"/>
                    <a:pt x="1069522" y="715736"/>
                  </a:cubicBezTo>
                  <a:cubicBezTo>
                    <a:pt x="1068415" y="725695"/>
                    <a:pt x="1067971" y="735721"/>
                    <a:pt x="1066800" y="745672"/>
                  </a:cubicBezTo>
                  <a:cubicBezTo>
                    <a:pt x="1065461" y="757054"/>
                    <a:pt x="1063366" y="764560"/>
                    <a:pt x="1061357" y="775607"/>
                  </a:cubicBezTo>
                  <a:cubicBezTo>
                    <a:pt x="1060370" y="781036"/>
                    <a:pt x="1059543" y="786493"/>
                    <a:pt x="1058636" y="791936"/>
                  </a:cubicBezTo>
                  <a:cubicBezTo>
                    <a:pt x="1058308" y="797833"/>
                    <a:pt x="1057150" y="844146"/>
                    <a:pt x="1053193" y="859972"/>
                  </a:cubicBezTo>
                  <a:cubicBezTo>
                    <a:pt x="1052008" y="864711"/>
                    <a:pt x="1049564" y="869043"/>
                    <a:pt x="1047750" y="873579"/>
                  </a:cubicBezTo>
                  <a:cubicBezTo>
                    <a:pt x="1046843" y="878115"/>
                    <a:pt x="1046032" y="882671"/>
                    <a:pt x="1045029" y="887186"/>
                  </a:cubicBezTo>
                  <a:cubicBezTo>
                    <a:pt x="1040658" y="906857"/>
                    <a:pt x="1043693" y="889090"/>
                    <a:pt x="1039586" y="911679"/>
                  </a:cubicBezTo>
                  <a:cubicBezTo>
                    <a:pt x="1038599" y="917108"/>
                    <a:pt x="1038062" y="922621"/>
                    <a:pt x="1036865" y="928007"/>
                  </a:cubicBezTo>
                  <a:cubicBezTo>
                    <a:pt x="1032548" y="947432"/>
                    <a:pt x="1035376" y="923336"/>
                    <a:pt x="1031422" y="947057"/>
                  </a:cubicBezTo>
                  <a:cubicBezTo>
                    <a:pt x="1030220" y="954271"/>
                    <a:pt x="1029902" y="961615"/>
                    <a:pt x="1028700" y="968829"/>
                  </a:cubicBezTo>
                  <a:cubicBezTo>
                    <a:pt x="1027560" y="975667"/>
                    <a:pt x="1025415" y="981406"/>
                    <a:pt x="1023257" y="987879"/>
                  </a:cubicBezTo>
                  <a:cubicBezTo>
                    <a:pt x="1022350" y="996043"/>
                    <a:pt x="1022383" y="1004368"/>
                    <a:pt x="1020536" y="1012372"/>
                  </a:cubicBezTo>
                  <a:cubicBezTo>
                    <a:pt x="1019624" y="1016325"/>
                    <a:pt x="1016517" y="1019459"/>
                    <a:pt x="1015093" y="1023257"/>
                  </a:cubicBezTo>
                  <a:cubicBezTo>
                    <a:pt x="1008181" y="1041690"/>
                    <a:pt x="1016236" y="1026941"/>
                    <a:pt x="1009650" y="1042307"/>
                  </a:cubicBezTo>
                  <a:cubicBezTo>
                    <a:pt x="1008052" y="1046036"/>
                    <a:pt x="1005714" y="1049426"/>
                    <a:pt x="1004207" y="1053193"/>
                  </a:cubicBezTo>
                  <a:cubicBezTo>
                    <a:pt x="995328" y="1075394"/>
                    <a:pt x="1004312" y="1063976"/>
                    <a:pt x="990600" y="1077686"/>
                  </a:cubicBezTo>
                  <a:cubicBezTo>
                    <a:pt x="989693" y="1080407"/>
                    <a:pt x="989162" y="1083284"/>
                    <a:pt x="987879" y="1085850"/>
                  </a:cubicBezTo>
                  <a:cubicBezTo>
                    <a:pt x="985891" y="1089826"/>
                    <a:pt x="976118" y="1102439"/>
                    <a:pt x="974272" y="1104900"/>
                  </a:cubicBezTo>
                  <a:cubicBezTo>
                    <a:pt x="966455" y="1136163"/>
                    <a:pt x="977386" y="1097630"/>
                    <a:pt x="966107" y="1123950"/>
                  </a:cubicBezTo>
                  <a:cubicBezTo>
                    <a:pt x="965019" y="1126489"/>
                    <a:pt x="962783" y="1139823"/>
                    <a:pt x="960665" y="1143000"/>
                  </a:cubicBezTo>
                  <a:cubicBezTo>
                    <a:pt x="958530" y="1146202"/>
                    <a:pt x="955222" y="1148443"/>
                    <a:pt x="952500" y="1151164"/>
                  </a:cubicBezTo>
                  <a:cubicBezTo>
                    <a:pt x="947345" y="1166632"/>
                    <a:pt x="951808" y="1157299"/>
                    <a:pt x="933450" y="1175657"/>
                  </a:cubicBezTo>
                  <a:cubicBezTo>
                    <a:pt x="922970" y="1186137"/>
                    <a:pt x="928492" y="1181685"/>
                    <a:pt x="917122" y="1189264"/>
                  </a:cubicBezTo>
                  <a:cubicBezTo>
                    <a:pt x="915308" y="1191986"/>
                    <a:pt x="913773" y="1194916"/>
                    <a:pt x="911679" y="1197429"/>
                  </a:cubicBezTo>
                  <a:cubicBezTo>
                    <a:pt x="905131" y="1205287"/>
                    <a:pt x="903378" y="1205684"/>
                    <a:pt x="895350" y="1211036"/>
                  </a:cubicBezTo>
                  <a:cubicBezTo>
                    <a:pt x="893536" y="1213757"/>
                    <a:pt x="892220" y="1216887"/>
                    <a:pt x="889907" y="1219200"/>
                  </a:cubicBezTo>
                  <a:cubicBezTo>
                    <a:pt x="885876" y="1223231"/>
                    <a:pt x="865361" y="1236471"/>
                    <a:pt x="862693" y="1238250"/>
                  </a:cubicBezTo>
                  <a:cubicBezTo>
                    <a:pt x="852141" y="1245285"/>
                    <a:pt x="857633" y="1242659"/>
                    <a:pt x="846365" y="1246414"/>
                  </a:cubicBezTo>
                  <a:cubicBezTo>
                    <a:pt x="840922" y="1250043"/>
                    <a:pt x="833665" y="1251857"/>
                    <a:pt x="830036" y="1257300"/>
                  </a:cubicBezTo>
                  <a:cubicBezTo>
                    <a:pt x="828222" y="1260021"/>
                    <a:pt x="827054" y="1263310"/>
                    <a:pt x="824593" y="1265464"/>
                  </a:cubicBezTo>
                  <a:cubicBezTo>
                    <a:pt x="819670" y="1269772"/>
                    <a:pt x="812891" y="1271725"/>
                    <a:pt x="808265" y="1276350"/>
                  </a:cubicBezTo>
                  <a:cubicBezTo>
                    <a:pt x="802247" y="1282368"/>
                    <a:pt x="799513" y="1286168"/>
                    <a:pt x="791936" y="1289957"/>
                  </a:cubicBezTo>
                  <a:cubicBezTo>
                    <a:pt x="789370" y="1291240"/>
                    <a:pt x="786493" y="1291772"/>
                    <a:pt x="783772" y="1292679"/>
                  </a:cubicBezTo>
                  <a:cubicBezTo>
                    <a:pt x="768292" y="1308158"/>
                    <a:pt x="783199" y="1295686"/>
                    <a:pt x="767443" y="1303564"/>
                  </a:cubicBezTo>
                  <a:cubicBezTo>
                    <a:pt x="746334" y="1314119"/>
                    <a:pt x="771642" y="1304885"/>
                    <a:pt x="751115" y="1311729"/>
                  </a:cubicBezTo>
                  <a:cubicBezTo>
                    <a:pt x="745308" y="1329147"/>
                    <a:pt x="753292" y="1312454"/>
                    <a:pt x="740229" y="1322614"/>
                  </a:cubicBezTo>
                  <a:cubicBezTo>
                    <a:pt x="734153" y="1327340"/>
                    <a:pt x="729343" y="1333500"/>
                    <a:pt x="723900" y="1338943"/>
                  </a:cubicBezTo>
                  <a:cubicBezTo>
                    <a:pt x="700057" y="1362786"/>
                    <a:pt x="730297" y="1333613"/>
                    <a:pt x="707572" y="1352550"/>
                  </a:cubicBezTo>
                  <a:cubicBezTo>
                    <a:pt x="704615" y="1355014"/>
                    <a:pt x="702609" y="1358579"/>
                    <a:pt x="699407" y="1360714"/>
                  </a:cubicBezTo>
                  <a:cubicBezTo>
                    <a:pt x="697020" y="1362305"/>
                    <a:pt x="693809" y="1362153"/>
                    <a:pt x="691243" y="1363436"/>
                  </a:cubicBezTo>
                  <a:cubicBezTo>
                    <a:pt x="683510" y="1367303"/>
                    <a:pt x="683710" y="1370623"/>
                    <a:pt x="674915" y="1371600"/>
                  </a:cubicBezTo>
                  <a:cubicBezTo>
                    <a:pt x="660966" y="1373150"/>
                    <a:pt x="591906" y="1376542"/>
                    <a:pt x="582386" y="1377043"/>
                  </a:cubicBezTo>
                  <a:cubicBezTo>
                    <a:pt x="579665" y="1378857"/>
                    <a:pt x="576883" y="1380585"/>
                    <a:pt x="574222" y="1382486"/>
                  </a:cubicBezTo>
                  <a:cubicBezTo>
                    <a:pt x="562030" y="1391194"/>
                    <a:pt x="567988" y="1390650"/>
                    <a:pt x="560615" y="1390650"/>
                  </a:cubicBezTo>
                </a:path>
              </a:pathLst>
            </a:cu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23">
            <a:extLst>
              <a:ext uri="{FF2B5EF4-FFF2-40B4-BE49-F238E27FC236}">
                <a16:creationId xmlns:a16="http://schemas.microsoft.com/office/drawing/2014/main" id="{B5071C16-3527-4B55-9EBD-9417DCC7C8E0}"/>
              </a:ext>
            </a:extLst>
          </p:cNvPr>
          <p:cNvGrpSpPr/>
          <p:nvPr/>
        </p:nvGrpSpPr>
        <p:grpSpPr>
          <a:xfrm>
            <a:off x="6730093" y="2906486"/>
            <a:ext cx="631371" cy="727000"/>
            <a:chOff x="6730093" y="2906486"/>
            <a:chExt cx="631371" cy="727000"/>
          </a:xfrm>
          <a:solidFill>
            <a:srgbClr val="FFFF00"/>
          </a:solidFill>
        </p:grpSpPr>
        <p:sp>
          <p:nvSpPr>
            <p:cNvPr id="20" name="Freihandform: Form 19">
              <a:extLst>
                <a:ext uri="{FF2B5EF4-FFF2-40B4-BE49-F238E27FC236}">
                  <a16:creationId xmlns:a16="http://schemas.microsoft.com/office/drawing/2014/main" id="{E6460C81-1466-41B1-BC52-FEE1B89DF445}"/>
                </a:ext>
              </a:extLst>
            </p:cNvPr>
            <p:cNvSpPr/>
            <p:nvPr/>
          </p:nvSpPr>
          <p:spPr>
            <a:xfrm>
              <a:off x="6730093" y="2906486"/>
              <a:ext cx="307521" cy="574695"/>
            </a:xfrm>
            <a:custGeom>
              <a:avLst/>
              <a:gdLst>
                <a:gd name="connsiteX0" fmla="*/ 10886 w 307521"/>
                <a:gd name="connsiteY0" fmla="*/ 574221 h 574695"/>
                <a:gd name="connsiteX1" fmla="*/ 2721 w 307521"/>
                <a:gd name="connsiteY1" fmla="*/ 560614 h 574695"/>
                <a:gd name="connsiteX2" fmla="*/ 0 w 307521"/>
                <a:gd name="connsiteY2" fmla="*/ 552450 h 574695"/>
                <a:gd name="connsiteX3" fmla="*/ 2721 w 307521"/>
                <a:gd name="connsiteY3" fmla="*/ 473528 h 574695"/>
                <a:gd name="connsiteX4" fmla="*/ 5443 w 307521"/>
                <a:gd name="connsiteY4" fmla="*/ 465364 h 574695"/>
                <a:gd name="connsiteX5" fmla="*/ 13607 w 307521"/>
                <a:gd name="connsiteY5" fmla="*/ 446314 h 574695"/>
                <a:gd name="connsiteX6" fmla="*/ 16328 w 307521"/>
                <a:gd name="connsiteY6" fmla="*/ 438150 h 574695"/>
                <a:gd name="connsiteX7" fmla="*/ 21771 w 307521"/>
                <a:gd name="connsiteY7" fmla="*/ 429985 h 574695"/>
                <a:gd name="connsiteX8" fmla="*/ 24493 w 307521"/>
                <a:gd name="connsiteY8" fmla="*/ 419100 h 574695"/>
                <a:gd name="connsiteX9" fmla="*/ 29936 w 307521"/>
                <a:gd name="connsiteY9" fmla="*/ 402771 h 574695"/>
                <a:gd name="connsiteX10" fmla="*/ 32657 w 307521"/>
                <a:gd name="connsiteY10" fmla="*/ 394607 h 574695"/>
                <a:gd name="connsiteX11" fmla="*/ 40821 w 307521"/>
                <a:gd name="connsiteY11" fmla="*/ 389164 h 574695"/>
                <a:gd name="connsiteX12" fmla="*/ 48986 w 307521"/>
                <a:gd name="connsiteY12" fmla="*/ 361950 h 574695"/>
                <a:gd name="connsiteX13" fmla="*/ 54428 w 307521"/>
                <a:gd name="connsiteY13" fmla="*/ 353785 h 574695"/>
                <a:gd name="connsiteX14" fmla="*/ 59871 w 307521"/>
                <a:gd name="connsiteY14" fmla="*/ 337457 h 574695"/>
                <a:gd name="connsiteX15" fmla="*/ 65314 w 307521"/>
                <a:gd name="connsiteY15" fmla="*/ 321128 h 574695"/>
                <a:gd name="connsiteX16" fmla="*/ 68036 w 307521"/>
                <a:gd name="connsiteY16" fmla="*/ 312964 h 574695"/>
                <a:gd name="connsiteX17" fmla="*/ 78921 w 307521"/>
                <a:gd name="connsiteY17" fmla="*/ 288471 h 574695"/>
                <a:gd name="connsiteX18" fmla="*/ 81643 w 307521"/>
                <a:gd name="connsiteY18" fmla="*/ 280307 h 574695"/>
                <a:gd name="connsiteX19" fmla="*/ 89807 w 307521"/>
                <a:gd name="connsiteY19" fmla="*/ 247650 h 574695"/>
                <a:gd name="connsiteX20" fmla="*/ 95250 w 307521"/>
                <a:gd name="connsiteY20" fmla="*/ 231321 h 574695"/>
                <a:gd name="connsiteX21" fmla="*/ 100693 w 307521"/>
                <a:gd name="connsiteY21" fmla="*/ 223157 h 574695"/>
                <a:gd name="connsiteX22" fmla="*/ 108857 w 307521"/>
                <a:gd name="connsiteY22" fmla="*/ 206828 h 574695"/>
                <a:gd name="connsiteX23" fmla="*/ 117021 w 307521"/>
                <a:gd name="connsiteY23" fmla="*/ 190500 h 574695"/>
                <a:gd name="connsiteX24" fmla="*/ 125186 w 307521"/>
                <a:gd name="connsiteY24" fmla="*/ 144235 h 574695"/>
                <a:gd name="connsiteX25" fmla="*/ 127907 w 307521"/>
                <a:gd name="connsiteY25" fmla="*/ 136071 h 574695"/>
                <a:gd name="connsiteX26" fmla="*/ 133350 w 307521"/>
                <a:gd name="connsiteY26" fmla="*/ 127907 h 574695"/>
                <a:gd name="connsiteX27" fmla="*/ 141514 w 307521"/>
                <a:gd name="connsiteY27" fmla="*/ 111578 h 574695"/>
                <a:gd name="connsiteX28" fmla="*/ 144236 w 307521"/>
                <a:gd name="connsiteY28" fmla="*/ 103414 h 574695"/>
                <a:gd name="connsiteX29" fmla="*/ 149678 w 307521"/>
                <a:gd name="connsiteY29" fmla="*/ 95250 h 574695"/>
                <a:gd name="connsiteX30" fmla="*/ 163286 w 307521"/>
                <a:gd name="connsiteY30" fmla="*/ 73478 h 574695"/>
                <a:gd name="connsiteX31" fmla="*/ 176893 w 307521"/>
                <a:gd name="connsiteY31" fmla="*/ 51707 h 574695"/>
                <a:gd name="connsiteX32" fmla="*/ 187778 w 307521"/>
                <a:gd name="connsiteY32" fmla="*/ 27214 h 574695"/>
                <a:gd name="connsiteX33" fmla="*/ 195943 w 307521"/>
                <a:gd name="connsiteY33" fmla="*/ 21771 h 574695"/>
                <a:gd name="connsiteX34" fmla="*/ 201386 w 307521"/>
                <a:gd name="connsiteY34" fmla="*/ 13607 h 574695"/>
                <a:gd name="connsiteX35" fmla="*/ 204107 w 307521"/>
                <a:gd name="connsiteY35" fmla="*/ 5443 h 574695"/>
                <a:gd name="connsiteX36" fmla="*/ 220436 w 307521"/>
                <a:gd name="connsiteY36" fmla="*/ 0 h 574695"/>
                <a:gd name="connsiteX37" fmla="*/ 244928 w 307521"/>
                <a:gd name="connsiteY37" fmla="*/ 5443 h 574695"/>
                <a:gd name="connsiteX38" fmla="*/ 253093 w 307521"/>
                <a:gd name="connsiteY38" fmla="*/ 10885 h 574695"/>
                <a:gd name="connsiteX39" fmla="*/ 269421 w 307521"/>
                <a:gd name="connsiteY39" fmla="*/ 16328 h 574695"/>
                <a:gd name="connsiteX40" fmla="*/ 277586 w 307521"/>
                <a:gd name="connsiteY40" fmla="*/ 19050 h 574695"/>
                <a:gd name="connsiteX41" fmla="*/ 280307 w 307521"/>
                <a:gd name="connsiteY41" fmla="*/ 27214 h 574695"/>
                <a:gd name="connsiteX42" fmla="*/ 296636 w 307521"/>
                <a:gd name="connsiteY42" fmla="*/ 35378 h 574695"/>
                <a:gd name="connsiteX43" fmla="*/ 302078 w 307521"/>
                <a:gd name="connsiteY43" fmla="*/ 43543 h 574695"/>
                <a:gd name="connsiteX44" fmla="*/ 307521 w 307521"/>
                <a:gd name="connsiteY44" fmla="*/ 59871 h 574695"/>
                <a:gd name="connsiteX45" fmla="*/ 299357 w 307521"/>
                <a:gd name="connsiteY45" fmla="*/ 95250 h 574695"/>
                <a:gd name="connsiteX46" fmla="*/ 291193 w 307521"/>
                <a:gd name="connsiteY46" fmla="*/ 100693 h 574695"/>
                <a:gd name="connsiteX47" fmla="*/ 283028 w 307521"/>
                <a:gd name="connsiteY47" fmla="*/ 103414 h 574695"/>
                <a:gd name="connsiteX48" fmla="*/ 272143 w 307521"/>
                <a:gd name="connsiteY48" fmla="*/ 100693 h 574695"/>
                <a:gd name="connsiteX49" fmla="*/ 266700 w 307521"/>
                <a:gd name="connsiteY49" fmla="*/ 92528 h 574695"/>
                <a:gd name="connsiteX50" fmla="*/ 258536 w 307521"/>
                <a:gd name="connsiteY50" fmla="*/ 87085 h 574695"/>
                <a:gd name="connsiteX51" fmla="*/ 244928 w 307521"/>
                <a:gd name="connsiteY51" fmla="*/ 76200 h 574695"/>
                <a:gd name="connsiteX52" fmla="*/ 236764 w 307521"/>
                <a:gd name="connsiteY52" fmla="*/ 78921 h 574695"/>
                <a:gd name="connsiteX53" fmla="*/ 231321 w 307521"/>
                <a:gd name="connsiteY53" fmla="*/ 87085 h 574695"/>
                <a:gd name="connsiteX54" fmla="*/ 225878 w 307521"/>
                <a:gd name="connsiteY54" fmla="*/ 106135 h 574695"/>
                <a:gd name="connsiteX55" fmla="*/ 217714 w 307521"/>
                <a:gd name="connsiteY55" fmla="*/ 144235 h 574695"/>
                <a:gd name="connsiteX56" fmla="*/ 214993 w 307521"/>
                <a:gd name="connsiteY56" fmla="*/ 152400 h 574695"/>
                <a:gd name="connsiteX57" fmla="*/ 212271 w 307521"/>
                <a:gd name="connsiteY57" fmla="*/ 160564 h 574695"/>
                <a:gd name="connsiteX58" fmla="*/ 204107 w 307521"/>
                <a:gd name="connsiteY58" fmla="*/ 193221 h 574695"/>
                <a:gd name="connsiteX59" fmla="*/ 201386 w 307521"/>
                <a:gd name="connsiteY59" fmla="*/ 201385 h 574695"/>
                <a:gd name="connsiteX60" fmla="*/ 195943 w 307521"/>
                <a:gd name="connsiteY60" fmla="*/ 209550 h 574695"/>
                <a:gd name="connsiteX61" fmla="*/ 193221 w 307521"/>
                <a:gd name="connsiteY61" fmla="*/ 217714 h 574695"/>
                <a:gd name="connsiteX62" fmla="*/ 185057 w 307521"/>
                <a:gd name="connsiteY62" fmla="*/ 220435 h 574695"/>
                <a:gd name="connsiteX63" fmla="*/ 171450 w 307521"/>
                <a:gd name="connsiteY63" fmla="*/ 244928 h 574695"/>
                <a:gd name="connsiteX64" fmla="*/ 166007 w 307521"/>
                <a:gd name="connsiteY64" fmla="*/ 253093 h 574695"/>
                <a:gd name="connsiteX65" fmla="*/ 157843 w 307521"/>
                <a:gd name="connsiteY65" fmla="*/ 280307 h 574695"/>
                <a:gd name="connsiteX66" fmla="*/ 152400 w 307521"/>
                <a:gd name="connsiteY66" fmla="*/ 296635 h 574695"/>
                <a:gd name="connsiteX67" fmla="*/ 149678 w 307521"/>
                <a:gd name="connsiteY67" fmla="*/ 312964 h 574695"/>
                <a:gd name="connsiteX68" fmla="*/ 144236 w 307521"/>
                <a:gd name="connsiteY68" fmla="*/ 321128 h 574695"/>
                <a:gd name="connsiteX69" fmla="*/ 136071 w 307521"/>
                <a:gd name="connsiteY69" fmla="*/ 348343 h 574695"/>
                <a:gd name="connsiteX70" fmla="*/ 130628 w 307521"/>
                <a:gd name="connsiteY70" fmla="*/ 364671 h 574695"/>
                <a:gd name="connsiteX71" fmla="*/ 122464 w 307521"/>
                <a:gd name="connsiteY71" fmla="*/ 389164 h 574695"/>
                <a:gd name="connsiteX72" fmla="*/ 114300 w 307521"/>
                <a:gd name="connsiteY72" fmla="*/ 405493 h 574695"/>
                <a:gd name="connsiteX73" fmla="*/ 108857 w 307521"/>
                <a:gd name="connsiteY73" fmla="*/ 424543 h 574695"/>
                <a:gd name="connsiteX74" fmla="*/ 103414 w 307521"/>
                <a:gd name="connsiteY74" fmla="*/ 468085 h 574695"/>
                <a:gd name="connsiteX75" fmla="*/ 97971 w 307521"/>
                <a:gd name="connsiteY75" fmla="*/ 484414 h 574695"/>
                <a:gd name="connsiteX76" fmla="*/ 95250 w 307521"/>
                <a:gd name="connsiteY76" fmla="*/ 492578 h 574695"/>
                <a:gd name="connsiteX77" fmla="*/ 92528 w 307521"/>
                <a:gd name="connsiteY77" fmla="*/ 500743 h 574695"/>
                <a:gd name="connsiteX78" fmla="*/ 87086 w 307521"/>
                <a:gd name="connsiteY78" fmla="*/ 508907 h 574695"/>
                <a:gd name="connsiteX79" fmla="*/ 78921 w 307521"/>
                <a:gd name="connsiteY79" fmla="*/ 525235 h 574695"/>
                <a:gd name="connsiteX80" fmla="*/ 68036 w 307521"/>
                <a:gd name="connsiteY80" fmla="*/ 538843 h 574695"/>
                <a:gd name="connsiteX81" fmla="*/ 62593 w 307521"/>
                <a:gd name="connsiteY81" fmla="*/ 547007 h 574695"/>
                <a:gd name="connsiteX82" fmla="*/ 46264 w 307521"/>
                <a:gd name="connsiteY82" fmla="*/ 557893 h 574695"/>
                <a:gd name="connsiteX83" fmla="*/ 38100 w 307521"/>
                <a:gd name="connsiteY83" fmla="*/ 563335 h 574695"/>
                <a:gd name="connsiteX84" fmla="*/ 21771 w 307521"/>
                <a:gd name="connsiteY84" fmla="*/ 571500 h 574695"/>
                <a:gd name="connsiteX85" fmla="*/ 10886 w 307521"/>
                <a:gd name="connsiteY85" fmla="*/ 574221 h 57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07521" h="574695">
                  <a:moveTo>
                    <a:pt x="10886" y="574221"/>
                  </a:moveTo>
                  <a:cubicBezTo>
                    <a:pt x="7711" y="572407"/>
                    <a:pt x="5087" y="565345"/>
                    <a:pt x="2721" y="560614"/>
                  </a:cubicBezTo>
                  <a:cubicBezTo>
                    <a:pt x="1438" y="558048"/>
                    <a:pt x="0" y="555319"/>
                    <a:pt x="0" y="552450"/>
                  </a:cubicBezTo>
                  <a:cubicBezTo>
                    <a:pt x="0" y="526127"/>
                    <a:pt x="1079" y="499800"/>
                    <a:pt x="2721" y="473528"/>
                  </a:cubicBezTo>
                  <a:cubicBezTo>
                    <a:pt x="2900" y="470665"/>
                    <a:pt x="4655" y="468122"/>
                    <a:pt x="5443" y="465364"/>
                  </a:cubicBezTo>
                  <a:cubicBezTo>
                    <a:pt x="9837" y="449985"/>
                    <a:pt x="5320" y="458744"/>
                    <a:pt x="13607" y="446314"/>
                  </a:cubicBezTo>
                  <a:cubicBezTo>
                    <a:pt x="14514" y="443593"/>
                    <a:pt x="15045" y="440716"/>
                    <a:pt x="16328" y="438150"/>
                  </a:cubicBezTo>
                  <a:cubicBezTo>
                    <a:pt x="17791" y="435224"/>
                    <a:pt x="20482" y="432991"/>
                    <a:pt x="21771" y="429985"/>
                  </a:cubicBezTo>
                  <a:cubicBezTo>
                    <a:pt x="23244" y="426547"/>
                    <a:pt x="23418" y="422682"/>
                    <a:pt x="24493" y="419100"/>
                  </a:cubicBezTo>
                  <a:cubicBezTo>
                    <a:pt x="26142" y="413605"/>
                    <a:pt x="28122" y="408214"/>
                    <a:pt x="29936" y="402771"/>
                  </a:cubicBezTo>
                  <a:cubicBezTo>
                    <a:pt x="30843" y="400050"/>
                    <a:pt x="30270" y="396198"/>
                    <a:pt x="32657" y="394607"/>
                  </a:cubicBezTo>
                  <a:lnTo>
                    <a:pt x="40821" y="389164"/>
                  </a:lnTo>
                  <a:cubicBezTo>
                    <a:pt x="42343" y="383079"/>
                    <a:pt x="46336" y="365926"/>
                    <a:pt x="48986" y="361950"/>
                  </a:cubicBezTo>
                  <a:cubicBezTo>
                    <a:pt x="50800" y="359228"/>
                    <a:pt x="53100" y="356774"/>
                    <a:pt x="54428" y="353785"/>
                  </a:cubicBezTo>
                  <a:cubicBezTo>
                    <a:pt x="56758" y="348542"/>
                    <a:pt x="58057" y="342900"/>
                    <a:pt x="59871" y="337457"/>
                  </a:cubicBezTo>
                  <a:lnTo>
                    <a:pt x="65314" y="321128"/>
                  </a:lnTo>
                  <a:cubicBezTo>
                    <a:pt x="66221" y="318407"/>
                    <a:pt x="66445" y="315351"/>
                    <a:pt x="68036" y="312964"/>
                  </a:cubicBezTo>
                  <a:cubicBezTo>
                    <a:pt x="76661" y="300025"/>
                    <a:pt x="72443" y="307904"/>
                    <a:pt x="78921" y="288471"/>
                  </a:cubicBezTo>
                  <a:lnTo>
                    <a:pt x="81643" y="280307"/>
                  </a:lnTo>
                  <a:cubicBezTo>
                    <a:pt x="85308" y="258315"/>
                    <a:pt x="82618" y="269217"/>
                    <a:pt x="89807" y="247650"/>
                  </a:cubicBezTo>
                  <a:cubicBezTo>
                    <a:pt x="89809" y="247645"/>
                    <a:pt x="95246" y="231326"/>
                    <a:pt x="95250" y="231321"/>
                  </a:cubicBezTo>
                  <a:lnTo>
                    <a:pt x="100693" y="223157"/>
                  </a:lnTo>
                  <a:cubicBezTo>
                    <a:pt x="107532" y="202638"/>
                    <a:pt x="98307" y="227930"/>
                    <a:pt x="108857" y="206828"/>
                  </a:cubicBezTo>
                  <a:cubicBezTo>
                    <a:pt x="120121" y="184298"/>
                    <a:pt x="101425" y="213893"/>
                    <a:pt x="117021" y="190500"/>
                  </a:cubicBezTo>
                  <a:cubicBezTo>
                    <a:pt x="118728" y="178554"/>
                    <a:pt x="121836" y="154285"/>
                    <a:pt x="125186" y="144235"/>
                  </a:cubicBezTo>
                  <a:cubicBezTo>
                    <a:pt x="126093" y="141514"/>
                    <a:pt x="126624" y="138637"/>
                    <a:pt x="127907" y="136071"/>
                  </a:cubicBezTo>
                  <a:cubicBezTo>
                    <a:pt x="129370" y="133146"/>
                    <a:pt x="131536" y="130628"/>
                    <a:pt x="133350" y="127907"/>
                  </a:cubicBezTo>
                  <a:cubicBezTo>
                    <a:pt x="140187" y="107394"/>
                    <a:pt x="130966" y="132673"/>
                    <a:pt x="141514" y="111578"/>
                  </a:cubicBezTo>
                  <a:cubicBezTo>
                    <a:pt x="142797" y="109012"/>
                    <a:pt x="142953" y="105980"/>
                    <a:pt x="144236" y="103414"/>
                  </a:cubicBezTo>
                  <a:cubicBezTo>
                    <a:pt x="145699" y="100489"/>
                    <a:pt x="148350" y="98239"/>
                    <a:pt x="149678" y="95250"/>
                  </a:cubicBezTo>
                  <a:cubicBezTo>
                    <a:pt x="159223" y="73773"/>
                    <a:pt x="148598" y="83269"/>
                    <a:pt x="163286" y="73478"/>
                  </a:cubicBezTo>
                  <a:cubicBezTo>
                    <a:pt x="169762" y="54047"/>
                    <a:pt x="163954" y="60332"/>
                    <a:pt x="176893" y="51707"/>
                  </a:cubicBezTo>
                  <a:cubicBezTo>
                    <a:pt x="179586" y="43627"/>
                    <a:pt x="181311" y="33681"/>
                    <a:pt x="187778" y="27214"/>
                  </a:cubicBezTo>
                  <a:cubicBezTo>
                    <a:pt x="190091" y="24901"/>
                    <a:pt x="193221" y="23585"/>
                    <a:pt x="195943" y="21771"/>
                  </a:cubicBezTo>
                  <a:cubicBezTo>
                    <a:pt x="197757" y="19050"/>
                    <a:pt x="199923" y="16532"/>
                    <a:pt x="201386" y="13607"/>
                  </a:cubicBezTo>
                  <a:cubicBezTo>
                    <a:pt x="202669" y="11041"/>
                    <a:pt x="201773" y="7110"/>
                    <a:pt x="204107" y="5443"/>
                  </a:cubicBezTo>
                  <a:cubicBezTo>
                    <a:pt x="208776" y="2108"/>
                    <a:pt x="220436" y="0"/>
                    <a:pt x="220436" y="0"/>
                  </a:cubicBezTo>
                  <a:cubicBezTo>
                    <a:pt x="226716" y="1047"/>
                    <a:pt x="238224" y="2091"/>
                    <a:pt x="244928" y="5443"/>
                  </a:cubicBezTo>
                  <a:cubicBezTo>
                    <a:pt x="247854" y="6906"/>
                    <a:pt x="250104" y="9557"/>
                    <a:pt x="253093" y="10885"/>
                  </a:cubicBezTo>
                  <a:cubicBezTo>
                    <a:pt x="258336" y="13215"/>
                    <a:pt x="263978" y="14514"/>
                    <a:pt x="269421" y="16328"/>
                  </a:cubicBezTo>
                  <a:lnTo>
                    <a:pt x="277586" y="19050"/>
                  </a:lnTo>
                  <a:cubicBezTo>
                    <a:pt x="278493" y="21771"/>
                    <a:pt x="278515" y="24974"/>
                    <a:pt x="280307" y="27214"/>
                  </a:cubicBezTo>
                  <a:cubicBezTo>
                    <a:pt x="284144" y="32011"/>
                    <a:pt x="291257" y="33585"/>
                    <a:pt x="296636" y="35378"/>
                  </a:cubicBezTo>
                  <a:cubicBezTo>
                    <a:pt x="298450" y="38100"/>
                    <a:pt x="300750" y="40554"/>
                    <a:pt x="302078" y="43543"/>
                  </a:cubicBezTo>
                  <a:cubicBezTo>
                    <a:pt x="304408" y="48786"/>
                    <a:pt x="307521" y="59871"/>
                    <a:pt x="307521" y="59871"/>
                  </a:cubicBezTo>
                  <a:cubicBezTo>
                    <a:pt x="306100" y="74082"/>
                    <a:pt x="309273" y="85333"/>
                    <a:pt x="299357" y="95250"/>
                  </a:cubicBezTo>
                  <a:cubicBezTo>
                    <a:pt x="297044" y="97563"/>
                    <a:pt x="294118" y="99230"/>
                    <a:pt x="291193" y="100693"/>
                  </a:cubicBezTo>
                  <a:cubicBezTo>
                    <a:pt x="288627" y="101976"/>
                    <a:pt x="285750" y="102507"/>
                    <a:pt x="283028" y="103414"/>
                  </a:cubicBezTo>
                  <a:cubicBezTo>
                    <a:pt x="279400" y="102507"/>
                    <a:pt x="275255" y="102768"/>
                    <a:pt x="272143" y="100693"/>
                  </a:cubicBezTo>
                  <a:cubicBezTo>
                    <a:pt x="269421" y="98879"/>
                    <a:pt x="269013" y="94841"/>
                    <a:pt x="266700" y="92528"/>
                  </a:cubicBezTo>
                  <a:cubicBezTo>
                    <a:pt x="264387" y="90215"/>
                    <a:pt x="261257" y="88899"/>
                    <a:pt x="258536" y="87085"/>
                  </a:cubicBezTo>
                  <a:cubicBezTo>
                    <a:pt x="254356" y="80815"/>
                    <a:pt x="253692" y="76200"/>
                    <a:pt x="244928" y="76200"/>
                  </a:cubicBezTo>
                  <a:cubicBezTo>
                    <a:pt x="242059" y="76200"/>
                    <a:pt x="239485" y="78014"/>
                    <a:pt x="236764" y="78921"/>
                  </a:cubicBezTo>
                  <a:cubicBezTo>
                    <a:pt x="234950" y="81642"/>
                    <a:pt x="232784" y="84160"/>
                    <a:pt x="231321" y="87085"/>
                  </a:cubicBezTo>
                  <a:cubicBezTo>
                    <a:pt x="229372" y="90984"/>
                    <a:pt x="226748" y="102654"/>
                    <a:pt x="225878" y="106135"/>
                  </a:cubicBezTo>
                  <a:cubicBezTo>
                    <a:pt x="222445" y="133605"/>
                    <a:pt x="225470" y="120965"/>
                    <a:pt x="217714" y="144235"/>
                  </a:cubicBezTo>
                  <a:lnTo>
                    <a:pt x="214993" y="152400"/>
                  </a:lnTo>
                  <a:lnTo>
                    <a:pt x="212271" y="160564"/>
                  </a:lnTo>
                  <a:cubicBezTo>
                    <a:pt x="208607" y="182555"/>
                    <a:pt x="211295" y="171656"/>
                    <a:pt x="204107" y="193221"/>
                  </a:cubicBezTo>
                  <a:cubicBezTo>
                    <a:pt x="203200" y="195942"/>
                    <a:pt x="202977" y="198998"/>
                    <a:pt x="201386" y="201385"/>
                  </a:cubicBezTo>
                  <a:cubicBezTo>
                    <a:pt x="199572" y="204107"/>
                    <a:pt x="197406" y="206624"/>
                    <a:pt x="195943" y="209550"/>
                  </a:cubicBezTo>
                  <a:cubicBezTo>
                    <a:pt x="194660" y="212116"/>
                    <a:pt x="195250" y="215686"/>
                    <a:pt x="193221" y="217714"/>
                  </a:cubicBezTo>
                  <a:cubicBezTo>
                    <a:pt x="191193" y="219742"/>
                    <a:pt x="187778" y="219528"/>
                    <a:pt x="185057" y="220435"/>
                  </a:cubicBezTo>
                  <a:cubicBezTo>
                    <a:pt x="180268" y="234807"/>
                    <a:pt x="183928" y="226212"/>
                    <a:pt x="171450" y="244928"/>
                  </a:cubicBezTo>
                  <a:lnTo>
                    <a:pt x="166007" y="253093"/>
                  </a:lnTo>
                  <a:cubicBezTo>
                    <a:pt x="161896" y="269540"/>
                    <a:pt x="164467" y="260436"/>
                    <a:pt x="157843" y="280307"/>
                  </a:cubicBezTo>
                  <a:cubicBezTo>
                    <a:pt x="157841" y="280314"/>
                    <a:pt x="152401" y="296627"/>
                    <a:pt x="152400" y="296635"/>
                  </a:cubicBezTo>
                  <a:cubicBezTo>
                    <a:pt x="151493" y="302078"/>
                    <a:pt x="151423" y="307729"/>
                    <a:pt x="149678" y="312964"/>
                  </a:cubicBezTo>
                  <a:cubicBezTo>
                    <a:pt x="148644" y="316067"/>
                    <a:pt x="145564" y="318139"/>
                    <a:pt x="144236" y="321128"/>
                  </a:cubicBezTo>
                  <a:cubicBezTo>
                    <a:pt x="138316" y="334449"/>
                    <a:pt x="139725" y="336165"/>
                    <a:pt x="136071" y="348343"/>
                  </a:cubicBezTo>
                  <a:cubicBezTo>
                    <a:pt x="134422" y="353838"/>
                    <a:pt x="132442" y="359228"/>
                    <a:pt x="130628" y="364671"/>
                  </a:cubicBezTo>
                  <a:lnTo>
                    <a:pt x="122464" y="389164"/>
                  </a:lnTo>
                  <a:cubicBezTo>
                    <a:pt x="115624" y="409684"/>
                    <a:pt x="124852" y="384390"/>
                    <a:pt x="114300" y="405493"/>
                  </a:cubicBezTo>
                  <a:cubicBezTo>
                    <a:pt x="112345" y="409402"/>
                    <a:pt x="109730" y="421049"/>
                    <a:pt x="108857" y="424543"/>
                  </a:cubicBezTo>
                  <a:cubicBezTo>
                    <a:pt x="108268" y="429847"/>
                    <a:pt x="105080" y="460866"/>
                    <a:pt x="103414" y="468085"/>
                  </a:cubicBezTo>
                  <a:cubicBezTo>
                    <a:pt x="102124" y="473675"/>
                    <a:pt x="99785" y="478971"/>
                    <a:pt x="97971" y="484414"/>
                  </a:cubicBezTo>
                  <a:lnTo>
                    <a:pt x="95250" y="492578"/>
                  </a:lnTo>
                  <a:cubicBezTo>
                    <a:pt x="94343" y="495300"/>
                    <a:pt x="94119" y="498356"/>
                    <a:pt x="92528" y="500743"/>
                  </a:cubicBezTo>
                  <a:cubicBezTo>
                    <a:pt x="90714" y="503464"/>
                    <a:pt x="88549" y="505982"/>
                    <a:pt x="87086" y="508907"/>
                  </a:cubicBezTo>
                  <a:cubicBezTo>
                    <a:pt x="75823" y="531432"/>
                    <a:pt x="94514" y="501848"/>
                    <a:pt x="78921" y="525235"/>
                  </a:cubicBezTo>
                  <a:cubicBezTo>
                    <a:pt x="73624" y="541129"/>
                    <a:pt x="80345" y="526534"/>
                    <a:pt x="68036" y="538843"/>
                  </a:cubicBezTo>
                  <a:cubicBezTo>
                    <a:pt x="65723" y="541156"/>
                    <a:pt x="65054" y="544853"/>
                    <a:pt x="62593" y="547007"/>
                  </a:cubicBezTo>
                  <a:cubicBezTo>
                    <a:pt x="57670" y="551315"/>
                    <a:pt x="51707" y="554264"/>
                    <a:pt x="46264" y="557893"/>
                  </a:cubicBezTo>
                  <a:lnTo>
                    <a:pt x="38100" y="563335"/>
                  </a:lnTo>
                  <a:cubicBezTo>
                    <a:pt x="32687" y="566944"/>
                    <a:pt x="28532" y="570749"/>
                    <a:pt x="21771" y="571500"/>
                  </a:cubicBezTo>
                  <a:cubicBezTo>
                    <a:pt x="16362" y="572101"/>
                    <a:pt x="14061" y="576035"/>
                    <a:pt x="10886" y="574221"/>
                  </a:cubicBezTo>
                  <a:close/>
                </a:path>
              </a:pathLst>
            </a:cu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Form 21">
              <a:extLst>
                <a:ext uri="{FF2B5EF4-FFF2-40B4-BE49-F238E27FC236}">
                  <a16:creationId xmlns:a16="http://schemas.microsoft.com/office/drawing/2014/main" id="{12B9EADF-7DAA-4075-AA64-3DF13B35F8B0}"/>
                </a:ext>
              </a:extLst>
            </p:cNvPr>
            <p:cNvSpPr/>
            <p:nvPr/>
          </p:nvSpPr>
          <p:spPr>
            <a:xfrm>
              <a:off x="7063665" y="3214007"/>
              <a:ext cx="297799" cy="419479"/>
            </a:xfrm>
            <a:custGeom>
              <a:avLst/>
              <a:gdLst>
                <a:gd name="connsiteX0" fmla="*/ 1164 w 297799"/>
                <a:gd name="connsiteY0" fmla="*/ 10886 h 419479"/>
                <a:gd name="connsiteX1" fmla="*/ 28378 w 297799"/>
                <a:gd name="connsiteY1" fmla="*/ 8164 h 419479"/>
                <a:gd name="connsiteX2" fmla="*/ 36542 w 297799"/>
                <a:gd name="connsiteY2" fmla="*/ 2722 h 419479"/>
                <a:gd name="connsiteX3" fmla="*/ 44706 w 297799"/>
                <a:gd name="connsiteY3" fmla="*/ 0 h 419479"/>
                <a:gd name="connsiteX4" fmla="*/ 129071 w 297799"/>
                <a:gd name="connsiteY4" fmla="*/ 2722 h 419479"/>
                <a:gd name="connsiteX5" fmla="*/ 134514 w 297799"/>
                <a:gd name="connsiteY5" fmla="*/ 10886 h 419479"/>
                <a:gd name="connsiteX6" fmla="*/ 139956 w 297799"/>
                <a:gd name="connsiteY6" fmla="*/ 27214 h 419479"/>
                <a:gd name="connsiteX7" fmla="*/ 150842 w 297799"/>
                <a:gd name="connsiteY7" fmla="*/ 43543 h 419479"/>
                <a:gd name="connsiteX8" fmla="*/ 159006 w 297799"/>
                <a:gd name="connsiteY8" fmla="*/ 59872 h 419479"/>
                <a:gd name="connsiteX9" fmla="*/ 167171 w 297799"/>
                <a:gd name="connsiteY9" fmla="*/ 76200 h 419479"/>
                <a:gd name="connsiteX10" fmla="*/ 172614 w 297799"/>
                <a:gd name="connsiteY10" fmla="*/ 92529 h 419479"/>
                <a:gd name="connsiteX11" fmla="*/ 175335 w 297799"/>
                <a:gd name="connsiteY11" fmla="*/ 106136 h 419479"/>
                <a:gd name="connsiteX12" fmla="*/ 180778 w 297799"/>
                <a:gd name="connsiteY12" fmla="*/ 114300 h 419479"/>
                <a:gd name="connsiteX13" fmla="*/ 186221 w 297799"/>
                <a:gd name="connsiteY13" fmla="*/ 130629 h 419479"/>
                <a:gd name="connsiteX14" fmla="*/ 197106 w 297799"/>
                <a:gd name="connsiteY14" fmla="*/ 168729 h 419479"/>
                <a:gd name="connsiteX15" fmla="*/ 199828 w 297799"/>
                <a:gd name="connsiteY15" fmla="*/ 176893 h 419479"/>
                <a:gd name="connsiteX16" fmla="*/ 202549 w 297799"/>
                <a:gd name="connsiteY16" fmla="*/ 185057 h 419479"/>
                <a:gd name="connsiteX17" fmla="*/ 213435 w 297799"/>
                <a:gd name="connsiteY17" fmla="*/ 209550 h 419479"/>
                <a:gd name="connsiteX18" fmla="*/ 218878 w 297799"/>
                <a:gd name="connsiteY18" fmla="*/ 225879 h 419479"/>
                <a:gd name="connsiteX19" fmla="*/ 221599 w 297799"/>
                <a:gd name="connsiteY19" fmla="*/ 234043 h 419479"/>
                <a:gd name="connsiteX20" fmla="*/ 232485 w 297799"/>
                <a:gd name="connsiteY20" fmla="*/ 250372 h 419479"/>
                <a:gd name="connsiteX21" fmla="*/ 243371 w 297799"/>
                <a:gd name="connsiteY21" fmla="*/ 263979 h 419479"/>
                <a:gd name="connsiteX22" fmla="*/ 254256 w 297799"/>
                <a:gd name="connsiteY22" fmla="*/ 280307 h 419479"/>
                <a:gd name="connsiteX23" fmla="*/ 270585 w 297799"/>
                <a:gd name="connsiteY23" fmla="*/ 291193 h 419479"/>
                <a:gd name="connsiteX24" fmla="*/ 289635 w 297799"/>
                <a:gd name="connsiteY24" fmla="*/ 312964 h 419479"/>
                <a:gd name="connsiteX25" fmla="*/ 297799 w 297799"/>
                <a:gd name="connsiteY25" fmla="*/ 329293 h 419479"/>
                <a:gd name="connsiteX26" fmla="*/ 295078 w 297799"/>
                <a:gd name="connsiteY26" fmla="*/ 337457 h 419479"/>
                <a:gd name="connsiteX27" fmla="*/ 270585 w 297799"/>
                <a:gd name="connsiteY27" fmla="*/ 351064 h 419479"/>
                <a:gd name="connsiteX28" fmla="*/ 246092 w 297799"/>
                <a:gd name="connsiteY28" fmla="*/ 367393 h 419479"/>
                <a:gd name="connsiteX29" fmla="*/ 237928 w 297799"/>
                <a:gd name="connsiteY29" fmla="*/ 372836 h 419479"/>
                <a:gd name="connsiteX30" fmla="*/ 229764 w 297799"/>
                <a:gd name="connsiteY30" fmla="*/ 375557 h 419479"/>
                <a:gd name="connsiteX31" fmla="*/ 221599 w 297799"/>
                <a:gd name="connsiteY31" fmla="*/ 381000 h 419479"/>
                <a:gd name="connsiteX32" fmla="*/ 199828 w 297799"/>
                <a:gd name="connsiteY32" fmla="*/ 386443 h 419479"/>
                <a:gd name="connsiteX33" fmla="*/ 191664 w 297799"/>
                <a:gd name="connsiteY33" fmla="*/ 389164 h 419479"/>
                <a:gd name="connsiteX34" fmla="*/ 183499 w 297799"/>
                <a:gd name="connsiteY34" fmla="*/ 394607 h 419479"/>
                <a:gd name="connsiteX35" fmla="*/ 167171 w 297799"/>
                <a:gd name="connsiteY35" fmla="*/ 400050 h 419479"/>
                <a:gd name="connsiteX36" fmla="*/ 137235 w 297799"/>
                <a:gd name="connsiteY36" fmla="*/ 405493 h 419479"/>
                <a:gd name="connsiteX37" fmla="*/ 120906 w 297799"/>
                <a:gd name="connsiteY37" fmla="*/ 410936 h 419479"/>
                <a:gd name="connsiteX38" fmla="*/ 110021 w 297799"/>
                <a:gd name="connsiteY38" fmla="*/ 413657 h 419479"/>
                <a:gd name="connsiteX39" fmla="*/ 96414 w 297799"/>
                <a:gd name="connsiteY39" fmla="*/ 416379 h 419479"/>
                <a:gd name="connsiteX40" fmla="*/ 88249 w 297799"/>
                <a:gd name="connsiteY40" fmla="*/ 419100 h 419479"/>
                <a:gd name="connsiteX41" fmla="*/ 69199 w 297799"/>
                <a:gd name="connsiteY41" fmla="*/ 416379 h 419479"/>
                <a:gd name="connsiteX42" fmla="*/ 74642 w 297799"/>
                <a:gd name="connsiteY42" fmla="*/ 381000 h 419479"/>
                <a:gd name="connsiteX43" fmla="*/ 71921 w 297799"/>
                <a:gd name="connsiteY43" fmla="*/ 310243 h 419479"/>
                <a:gd name="connsiteX44" fmla="*/ 69199 w 297799"/>
                <a:gd name="connsiteY44" fmla="*/ 299357 h 419479"/>
                <a:gd name="connsiteX45" fmla="*/ 66478 w 297799"/>
                <a:gd name="connsiteY45" fmla="*/ 274864 h 419479"/>
                <a:gd name="connsiteX46" fmla="*/ 55592 w 297799"/>
                <a:gd name="connsiteY46" fmla="*/ 250372 h 419479"/>
                <a:gd name="connsiteX47" fmla="*/ 50149 w 297799"/>
                <a:gd name="connsiteY47" fmla="*/ 234043 h 419479"/>
                <a:gd name="connsiteX48" fmla="*/ 44706 w 297799"/>
                <a:gd name="connsiteY48" fmla="*/ 212272 h 419479"/>
                <a:gd name="connsiteX49" fmla="*/ 39264 w 297799"/>
                <a:gd name="connsiteY49" fmla="*/ 195943 h 419479"/>
                <a:gd name="connsiteX50" fmla="*/ 36542 w 297799"/>
                <a:gd name="connsiteY50" fmla="*/ 187779 h 419479"/>
                <a:gd name="connsiteX51" fmla="*/ 33821 w 297799"/>
                <a:gd name="connsiteY51" fmla="*/ 127907 h 419479"/>
                <a:gd name="connsiteX52" fmla="*/ 28378 w 297799"/>
                <a:gd name="connsiteY52" fmla="*/ 111579 h 419479"/>
                <a:gd name="connsiteX53" fmla="*/ 22935 w 297799"/>
                <a:gd name="connsiteY53" fmla="*/ 92529 h 419479"/>
                <a:gd name="connsiteX54" fmla="*/ 20214 w 297799"/>
                <a:gd name="connsiteY54" fmla="*/ 76200 h 419479"/>
                <a:gd name="connsiteX55" fmla="*/ 14771 w 297799"/>
                <a:gd name="connsiteY55" fmla="*/ 68036 h 419479"/>
                <a:gd name="connsiteX56" fmla="*/ 12049 w 297799"/>
                <a:gd name="connsiteY56" fmla="*/ 51707 h 419479"/>
                <a:gd name="connsiteX57" fmla="*/ 6606 w 297799"/>
                <a:gd name="connsiteY57" fmla="*/ 35379 h 419479"/>
                <a:gd name="connsiteX58" fmla="*/ 1164 w 297799"/>
                <a:gd name="connsiteY58" fmla="*/ 10886 h 4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97799" h="419479">
                  <a:moveTo>
                    <a:pt x="1164" y="10886"/>
                  </a:moveTo>
                  <a:cubicBezTo>
                    <a:pt x="4793" y="6350"/>
                    <a:pt x="19495" y="10214"/>
                    <a:pt x="28378" y="8164"/>
                  </a:cubicBezTo>
                  <a:cubicBezTo>
                    <a:pt x="31565" y="7429"/>
                    <a:pt x="33617" y="4185"/>
                    <a:pt x="36542" y="2722"/>
                  </a:cubicBezTo>
                  <a:cubicBezTo>
                    <a:pt x="39108" y="1439"/>
                    <a:pt x="41985" y="907"/>
                    <a:pt x="44706" y="0"/>
                  </a:cubicBezTo>
                  <a:cubicBezTo>
                    <a:pt x="72828" y="907"/>
                    <a:pt x="101139" y="-664"/>
                    <a:pt x="129071" y="2722"/>
                  </a:cubicBezTo>
                  <a:cubicBezTo>
                    <a:pt x="132318" y="3116"/>
                    <a:pt x="133186" y="7897"/>
                    <a:pt x="134514" y="10886"/>
                  </a:cubicBezTo>
                  <a:cubicBezTo>
                    <a:pt x="136844" y="16129"/>
                    <a:pt x="136774" y="22441"/>
                    <a:pt x="139956" y="27214"/>
                  </a:cubicBezTo>
                  <a:cubicBezTo>
                    <a:pt x="143585" y="32657"/>
                    <a:pt x="148773" y="37337"/>
                    <a:pt x="150842" y="43543"/>
                  </a:cubicBezTo>
                  <a:cubicBezTo>
                    <a:pt x="157684" y="64063"/>
                    <a:pt x="148455" y="38769"/>
                    <a:pt x="159006" y="59872"/>
                  </a:cubicBezTo>
                  <a:cubicBezTo>
                    <a:pt x="170266" y="82393"/>
                    <a:pt x="151582" y="52817"/>
                    <a:pt x="167171" y="76200"/>
                  </a:cubicBezTo>
                  <a:cubicBezTo>
                    <a:pt x="168985" y="81643"/>
                    <a:pt x="171489" y="86903"/>
                    <a:pt x="172614" y="92529"/>
                  </a:cubicBezTo>
                  <a:cubicBezTo>
                    <a:pt x="173521" y="97065"/>
                    <a:pt x="173711" y="101805"/>
                    <a:pt x="175335" y="106136"/>
                  </a:cubicBezTo>
                  <a:cubicBezTo>
                    <a:pt x="176483" y="109198"/>
                    <a:pt x="178964" y="111579"/>
                    <a:pt x="180778" y="114300"/>
                  </a:cubicBezTo>
                  <a:cubicBezTo>
                    <a:pt x="182592" y="119743"/>
                    <a:pt x="184829" y="125063"/>
                    <a:pt x="186221" y="130629"/>
                  </a:cubicBezTo>
                  <a:cubicBezTo>
                    <a:pt x="193051" y="157949"/>
                    <a:pt x="189302" y="145317"/>
                    <a:pt x="197106" y="168729"/>
                  </a:cubicBezTo>
                  <a:lnTo>
                    <a:pt x="199828" y="176893"/>
                  </a:lnTo>
                  <a:cubicBezTo>
                    <a:pt x="200735" y="179614"/>
                    <a:pt x="200958" y="182670"/>
                    <a:pt x="202549" y="185057"/>
                  </a:cubicBezTo>
                  <a:cubicBezTo>
                    <a:pt x="211174" y="197995"/>
                    <a:pt x="206958" y="190120"/>
                    <a:pt x="213435" y="209550"/>
                  </a:cubicBezTo>
                  <a:lnTo>
                    <a:pt x="218878" y="225879"/>
                  </a:lnTo>
                  <a:cubicBezTo>
                    <a:pt x="219785" y="228600"/>
                    <a:pt x="220008" y="231656"/>
                    <a:pt x="221599" y="234043"/>
                  </a:cubicBezTo>
                  <a:lnTo>
                    <a:pt x="232485" y="250372"/>
                  </a:lnTo>
                  <a:cubicBezTo>
                    <a:pt x="238613" y="268757"/>
                    <a:pt x="230114" y="248829"/>
                    <a:pt x="243371" y="263979"/>
                  </a:cubicBezTo>
                  <a:cubicBezTo>
                    <a:pt x="247678" y="268902"/>
                    <a:pt x="248813" y="276679"/>
                    <a:pt x="254256" y="280307"/>
                  </a:cubicBezTo>
                  <a:lnTo>
                    <a:pt x="270585" y="291193"/>
                  </a:lnTo>
                  <a:cubicBezTo>
                    <a:pt x="283285" y="310243"/>
                    <a:pt x="276028" y="303894"/>
                    <a:pt x="289635" y="312964"/>
                  </a:cubicBezTo>
                  <a:cubicBezTo>
                    <a:pt x="292387" y="317092"/>
                    <a:pt x="297799" y="323659"/>
                    <a:pt x="297799" y="329293"/>
                  </a:cubicBezTo>
                  <a:cubicBezTo>
                    <a:pt x="297799" y="332162"/>
                    <a:pt x="297106" y="335429"/>
                    <a:pt x="295078" y="337457"/>
                  </a:cubicBezTo>
                  <a:cubicBezTo>
                    <a:pt x="285720" y="346815"/>
                    <a:pt x="280852" y="347642"/>
                    <a:pt x="270585" y="351064"/>
                  </a:cubicBezTo>
                  <a:lnTo>
                    <a:pt x="246092" y="367393"/>
                  </a:lnTo>
                  <a:cubicBezTo>
                    <a:pt x="243371" y="369207"/>
                    <a:pt x="241031" y="371802"/>
                    <a:pt x="237928" y="372836"/>
                  </a:cubicBezTo>
                  <a:lnTo>
                    <a:pt x="229764" y="375557"/>
                  </a:lnTo>
                  <a:cubicBezTo>
                    <a:pt x="227042" y="377371"/>
                    <a:pt x="224673" y="379882"/>
                    <a:pt x="221599" y="381000"/>
                  </a:cubicBezTo>
                  <a:cubicBezTo>
                    <a:pt x="214569" y="383556"/>
                    <a:pt x="206925" y="384078"/>
                    <a:pt x="199828" y="386443"/>
                  </a:cubicBezTo>
                  <a:lnTo>
                    <a:pt x="191664" y="389164"/>
                  </a:lnTo>
                  <a:cubicBezTo>
                    <a:pt x="188942" y="390978"/>
                    <a:pt x="186488" y="393279"/>
                    <a:pt x="183499" y="394607"/>
                  </a:cubicBezTo>
                  <a:cubicBezTo>
                    <a:pt x="178256" y="396937"/>
                    <a:pt x="172830" y="399107"/>
                    <a:pt x="167171" y="400050"/>
                  </a:cubicBezTo>
                  <a:cubicBezTo>
                    <a:pt x="161847" y="400937"/>
                    <a:pt x="143204" y="403865"/>
                    <a:pt x="137235" y="405493"/>
                  </a:cubicBezTo>
                  <a:cubicBezTo>
                    <a:pt x="131700" y="407003"/>
                    <a:pt x="126472" y="409545"/>
                    <a:pt x="120906" y="410936"/>
                  </a:cubicBezTo>
                  <a:cubicBezTo>
                    <a:pt x="117278" y="411843"/>
                    <a:pt x="113672" y="412846"/>
                    <a:pt x="110021" y="413657"/>
                  </a:cubicBezTo>
                  <a:cubicBezTo>
                    <a:pt x="105506" y="414660"/>
                    <a:pt x="100901" y="415257"/>
                    <a:pt x="96414" y="416379"/>
                  </a:cubicBezTo>
                  <a:cubicBezTo>
                    <a:pt x="93631" y="417075"/>
                    <a:pt x="90971" y="418193"/>
                    <a:pt x="88249" y="419100"/>
                  </a:cubicBezTo>
                  <a:cubicBezTo>
                    <a:pt x="81899" y="418193"/>
                    <a:pt x="72499" y="421879"/>
                    <a:pt x="69199" y="416379"/>
                  </a:cubicBezTo>
                  <a:cubicBezTo>
                    <a:pt x="66435" y="411771"/>
                    <a:pt x="72615" y="389108"/>
                    <a:pt x="74642" y="381000"/>
                  </a:cubicBezTo>
                  <a:cubicBezTo>
                    <a:pt x="73735" y="357414"/>
                    <a:pt x="73491" y="333794"/>
                    <a:pt x="71921" y="310243"/>
                  </a:cubicBezTo>
                  <a:cubicBezTo>
                    <a:pt x="71672" y="306511"/>
                    <a:pt x="69768" y="303054"/>
                    <a:pt x="69199" y="299357"/>
                  </a:cubicBezTo>
                  <a:cubicBezTo>
                    <a:pt x="67950" y="291238"/>
                    <a:pt x="68089" y="282919"/>
                    <a:pt x="66478" y="274864"/>
                  </a:cubicBezTo>
                  <a:cubicBezTo>
                    <a:pt x="63702" y="260985"/>
                    <a:pt x="62107" y="260144"/>
                    <a:pt x="55592" y="250372"/>
                  </a:cubicBezTo>
                  <a:cubicBezTo>
                    <a:pt x="53778" y="244929"/>
                    <a:pt x="51541" y="239609"/>
                    <a:pt x="50149" y="234043"/>
                  </a:cubicBezTo>
                  <a:cubicBezTo>
                    <a:pt x="48335" y="226786"/>
                    <a:pt x="47071" y="219369"/>
                    <a:pt x="44706" y="212272"/>
                  </a:cubicBezTo>
                  <a:lnTo>
                    <a:pt x="39264" y="195943"/>
                  </a:lnTo>
                  <a:lnTo>
                    <a:pt x="36542" y="187779"/>
                  </a:lnTo>
                  <a:cubicBezTo>
                    <a:pt x="35635" y="167822"/>
                    <a:pt x="35949" y="147771"/>
                    <a:pt x="33821" y="127907"/>
                  </a:cubicBezTo>
                  <a:cubicBezTo>
                    <a:pt x="33210" y="122203"/>
                    <a:pt x="29770" y="117145"/>
                    <a:pt x="28378" y="111579"/>
                  </a:cubicBezTo>
                  <a:cubicBezTo>
                    <a:pt x="24960" y="97910"/>
                    <a:pt x="26839" y="104241"/>
                    <a:pt x="22935" y="92529"/>
                  </a:cubicBezTo>
                  <a:cubicBezTo>
                    <a:pt x="22028" y="87086"/>
                    <a:pt x="21959" y="81435"/>
                    <a:pt x="20214" y="76200"/>
                  </a:cubicBezTo>
                  <a:cubicBezTo>
                    <a:pt x="19180" y="73097"/>
                    <a:pt x="15805" y="71139"/>
                    <a:pt x="14771" y="68036"/>
                  </a:cubicBezTo>
                  <a:cubicBezTo>
                    <a:pt x="13026" y="62801"/>
                    <a:pt x="13387" y="57060"/>
                    <a:pt x="12049" y="51707"/>
                  </a:cubicBezTo>
                  <a:cubicBezTo>
                    <a:pt x="10657" y="46141"/>
                    <a:pt x="8420" y="40822"/>
                    <a:pt x="6606" y="35379"/>
                  </a:cubicBezTo>
                  <a:cubicBezTo>
                    <a:pt x="3242" y="25286"/>
                    <a:pt x="-2465" y="15422"/>
                    <a:pt x="1164" y="10886"/>
                  </a:cubicBezTo>
                  <a:close/>
                </a:path>
              </a:pathLst>
            </a:cu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Freihandform: Form 20">
            <a:extLst>
              <a:ext uri="{FF2B5EF4-FFF2-40B4-BE49-F238E27FC236}">
                <a16:creationId xmlns:a16="http://schemas.microsoft.com/office/drawing/2014/main" id="{024F3BCC-6858-4BD2-B520-D2A250149A00}"/>
              </a:ext>
            </a:extLst>
          </p:cNvPr>
          <p:cNvSpPr/>
          <p:nvPr/>
        </p:nvSpPr>
        <p:spPr>
          <a:xfrm>
            <a:off x="2743200" y="1774825"/>
            <a:ext cx="53975" cy="641350"/>
          </a:xfrm>
          <a:custGeom>
            <a:avLst/>
            <a:gdLst>
              <a:gd name="connsiteX0" fmla="*/ 0 w 53975"/>
              <a:gd name="connsiteY0" fmla="*/ 641350 h 641350"/>
              <a:gd name="connsiteX1" fmla="*/ 6350 w 53975"/>
              <a:gd name="connsiteY1" fmla="*/ 625475 h 641350"/>
              <a:gd name="connsiteX2" fmla="*/ 9525 w 53975"/>
              <a:gd name="connsiteY2" fmla="*/ 581025 h 641350"/>
              <a:gd name="connsiteX3" fmla="*/ 12700 w 53975"/>
              <a:gd name="connsiteY3" fmla="*/ 565150 h 641350"/>
              <a:gd name="connsiteX4" fmla="*/ 19050 w 53975"/>
              <a:gd name="connsiteY4" fmla="*/ 476250 h 641350"/>
              <a:gd name="connsiteX5" fmla="*/ 22225 w 53975"/>
              <a:gd name="connsiteY5" fmla="*/ 466725 h 641350"/>
              <a:gd name="connsiteX6" fmla="*/ 25400 w 53975"/>
              <a:gd name="connsiteY6" fmla="*/ 441325 h 641350"/>
              <a:gd name="connsiteX7" fmla="*/ 28575 w 53975"/>
              <a:gd name="connsiteY7" fmla="*/ 422275 h 641350"/>
              <a:gd name="connsiteX8" fmla="*/ 31750 w 53975"/>
              <a:gd name="connsiteY8" fmla="*/ 381000 h 641350"/>
              <a:gd name="connsiteX9" fmla="*/ 38100 w 53975"/>
              <a:gd name="connsiteY9" fmla="*/ 361950 h 641350"/>
              <a:gd name="connsiteX10" fmla="*/ 41275 w 53975"/>
              <a:gd name="connsiteY10" fmla="*/ 352425 h 641350"/>
              <a:gd name="connsiteX11" fmla="*/ 44450 w 53975"/>
              <a:gd name="connsiteY11" fmla="*/ 342900 h 641350"/>
              <a:gd name="connsiteX12" fmla="*/ 47625 w 53975"/>
              <a:gd name="connsiteY12" fmla="*/ 317500 h 641350"/>
              <a:gd name="connsiteX13" fmla="*/ 53975 w 53975"/>
              <a:gd name="connsiteY13" fmla="*/ 298450 h 641350"/>
              <a:gd name="connsiteX14" fmla="*/ 50800 w 53975"/>
              <a:gd name="connsiteY14" fmla="*/ 212725 h 641350"/>
              <a:gd name="connsiteX15" fmla="*/ 47625 w 53975"/>
              <a:gd name="connsiteY15" fmla="*/ 203200 h 641350"/>
              <a:gd name="connsiteX16" fmla="*/ 44450 w 53975"/>
              <a:gd name="connsiteY16" fmla="*/ 187325 h 641350"/>
              <a:gd name="connsiteX17" fmla="*/ 38100 w 53975"/>
              <a:gd name="connsiteY17" fmla="*/ 142875 h 641350"/>
              <a:gd name="connsiteX18" fmla="*/ 31750 w 53975"/>
              <a:gd name="connsiteY18" fmla="*/ 123825 h 641350"/>
              <a:gd name="connsiteX19" fmla="*/ 28575 w 53975"/>
              <a:gd name="connsiteY19" fmla="*/ 114300 h 641350"/>
              <a:gd name="connsiteX20" fmla="*/ 25400 w 53975"/>
              <a:gd name="connsiteY20" fmla="*/ 79375 h 641350"/>
              <a:gd name="connsiteX21" fmla="*/ 22225 w 53975"/>
              <a:gd name="connsiteY21" fmla="*/ 28575 h 641350"/>
              <a:gd name="connsiteX22" fmla="*/ 19050 w 53975"/>
              <a:gd name="connsiteY22" fmla="*/ 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75" h="641350">
                <a:moveTo>
                  <a:pt x="0" y="641350"/>
                </a:moveTo>
                <a:cubicBezTo>
                  <a:pt x="2117" y="636058"/>
                  <a:pt x="5461" y="631105"/>
                  <a:pt x="6350" y="625475"/>
                </a:cubicBezTo>
                <a:cubicBezTo>
                  <a:pt x="8667" y="610802"/>
                  <a:pt x="7970" y="595798"/>
                  <a:pt x="9525" y="581025"/>
                </a:cubicBezTo>
                <a:cubicBezTo>
                  <a:pt x="10090" y="575658"/>
                  <a:pt x="11642" y="570442"/>
                  <a:pt x="12700" y="565150"/>
                </a:cubicBezTo>
                <a:cubicBezTo>
                  <a:pt x="14219" y="530202"/>
                  <a:pt x="11515" y="506389"/>
                  <a:pt x="19050" y="476250"/>
                </a:cubicBezTo>
                <a:cubicBezTo>
                  <a:pt x="19862" y="473003"/>
                  <a:pt x="21167" y="469900"/>
                  <a:pt x="22225" y="466725"/>
                </a:cubicBezTo>
                <a:cubicBezTo>
                  <a:pt x="23283" y="458258"/>
                  <a:pt x="24193" y="449772"/>
                  <a:pt x="25400" y="441325"/>
                </a:cubicBezTo>
                <a:cubicBezTo>
                  <a:pt x="26310" y="434952"/>
                  <a:pt x="27901" y="428677"/>
                  <a:pt x="28575" y="422275"/>
                </a:cubicBezTo>
                <a:cubicBezTo>
                  <a:pt x="30020" y="408552"/>
                  <a:pt x="29598" y="394630"/>
                  <a:pt x="31750" y="381000"/>
                </a:cubicBezTo>
                <a:cubicBezTo>
                  <a:pt x="32794" y="374388"/>
                  <a:pt x="35983" y="368300"/>
                  <a:pt x="38100" y="361950"/>
                </a:cubicBezTo>
                <a:lnTo>
                  <a:pt x="41275" y="352425"/>
                </a:lnTo>
                <a:lnTo>
                  <a:pt x="44450" y="342900"/>
                </a:lnTo>
                <a:cubicBezTo>
                  <a:pt x="45508" y="334433"/>
                  <a:pt x="45837" y="325843"/>
                  <a:pt x="47625" y="317500"/>
                </a:cubicBezTo>
                <a:cubicBezTo>
                  <a:pt x="49027" y="310955"/>
                  <a:pt x="53975" y="298450"/>
                  <a:pt x="53975" y="298450"/>
                </a:cubicBezTo>
                <a:cubicBezTo>
                  <a:pt x="52917" y="269875"/>
                  <a:pt x="52702" y="241256"/>
                  <a:pt x="50800" y="212725"/>
                </a:cubicBezTo>
                <a:cubicBezTo>
                  <a:pt x="50577" y="209386"/>
                  <a:pt x="48437" y="206447"/>
                  <a:pt x="47625" y="203200"/>
                </a:cubicBezTo>
                <a:cubicBezTo>
                  <a:pt x="46316" y="197965"/>
                  <a:pt x="45213" y="192667"/>
                  <a:pt x="44450" y="187325"/>
                </a:cubicBezTo>
                <a:cubicBezTo>
                  <a:pt x="42007" y="170224"/>
                  <a:pt x="42407" y="158666"/>
                  <a:pt x="38100" y="142875"/>
                </a:cubicBezTo>
                <a:cubicBezTo>
                  <a:pt x="36339" y="136417"/>
                  <a:pt x="33867" y="130175"/>
                  <a:pt x="31750" y="123825"/>
                </a:cubicBezTo>
                <a:lnTo>
                  <a:pt x="28575" y="114300"/>
                </a:lnTo>
                <a:cubicBezTo>
                  <a:pt x="27517" y="102658"/>
                  <a:pt x="26264" y="91033"/>
                  <a:pt x="25400" y="79375"/>
                </a:cubicBezTo>
                <a:cubicBezTo>
                  <a:pt x="24147" y="62455"/>
                  <a:pt x="23695" y="45478"/>
                  <a:pt x="22225" y="28575"/>
                </a:cubicBezTo>
                <a:cubicBezTo>
                  <a:pt x="18751" y="-11380"/>
                  <a:pt x="19050" y="18256"/>
                  <a:pt x="1905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D5E67ADA-8592-4E8C-84AE-A2134625FBB8}"/>
              </a:ext>
            </a:extLst>
          </p:cNvPr>
          <p:cNvGrpSpPr/>
          <p:nvPr/>
        </p:nvGrpSpPr>
        <p:grpSpPr>
          <a:xfrm>
            <a:off x="1939291" y="1476435"/>
            <a:ext cx="1188720" cy="3337500"/>
            <a:chOff x="1939291" y="1476435"/>
            <a:chExt cx="1188720" cy="3337500"/>
          </a:xfrm>
        </p:grpSpPr>
        <p:sp>
          <p:nvSpPr>
            <p:cNvPr id="25" name="Ellipse 24">
              <a:extLst>
                <a:ext uri="{FF2B5EF4-FFF2-40B4-BE49-F238E27FC236}">
                  <a16:creationId xmlns:a16="http://schemas.microsoft.com/office/drawing/2014/main" id="{53C28D29-584D-4DB8-AAEA-2951F1844563}"/>
                </a:ext>
              </a:extLst>
            </p:cNvPr>
            <p:cNvSpPr/>
            <p:nvPr/>
          </p:nvSpPr>
          <p:spPr>
            <a:xfrm>
              <a:off x="2825962" y="4598670"/>
              <a:ext cx="204893" cy="21526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A5834C8C-546D-41E4-BB2A-B7DDDBBC98D9}"/>
                </a:ext>
              </a:extLst>
            </p:cNvPr>
            <p:cNvSpPr/>
            <p:nvPr/>
          </p:nvSpPr>
          <p:spPr>
            <a:xfrm>
              <a:off x="2550796" y="3983415"/>
              <a:ext cx="186690" cy="19044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D224D6A-5D94-432E-A18D-A393AB69AB04}"/>
                </a:ext>
              </a:extLst>
            </p:cNvPr>
            <p:cNvSpPr/>
            <p:nvPr/>
          </p:nvSpPr>
          <p:spPr>
            <a:xfrm>
              <a:off x="1939291" y="3450015"/>
              <a:ext cx="186690" cy="19044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57C3F828-100B-478E-932A-C9AD3FEE2E1C}"/>
                </a:ext>
              </a:extLst>
            </p:cNvPr>
            <p:cNvSpPr/>
            <p:nvPr/>
          </p:nvSpPr>
          <p:spPr>
            <a:xfrm>
              <a:off x="2941321" y="1476435"/>
              <a:ext cx="186690" cy="19044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0" name="Ellipse 29">
            <a:extLst>
              <a:ext uri="{FF2B5EF4-FFF2-40B4-BE49-F238E27FC236}">
                <a16:creationId xmlns:a16="http://schemas.microsoft.com/office/drawing/2014/main" id="{90E6E162-48F5-08E9-5607-CA684FF3483F}"/>
              </a:ext>
            </a:extLst>
          </p:cNvPr>
          <p:cNvSpPr/>
          <p:nvPr/>
        </p:nvSpPr>
        <p:spPr>
          <a:xfrm rot="-2040000">
            <a:off x="1370121" y="1395327"/>
            <a:ext cx="1446582" cy="2002602"/>
          </a:xfrm>
          <a:prstGeom prst="ellipse">
            <a:avLst/>
          </a:prstGeom>
          <a:noFill/>
          <a:ln w="285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9C03BDB7-DF27-9E88-E478-B89F4CC77DB5}"/>
              </a:ext>
            </a:extLst>
          </p:cNvPr>
          <p:cNvSpPr/>
          <p:nvPr/>
        </p:nvSpPr>
        <p:spPr>
          <a:xfrm>
            <a:off x="1505160" y="5112774"/>
            <a:ext cx="204893" cy="209162"/>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5">
            <a:extLst>
              <a:ext uri="{FF2B5EF4-FFF2-40B4-BE49-F238E27FC236}">
                <a16:creationId xmlns:a16="http://schemas.microsoft.com/office/drawing/2014/main" id="{1EF5F319-9733-486D-A6D2-81F21AC86B01}"/>
              </a:ext>
            </a:extLst>
          </p:cNvPr>
          <p:cNvSpPr>
            <a:spLocks noGrp="1"/>
          </p:cNvSpPr>
          <p:nvPr>
            <p:ph type="title"/>
          </p:nvPr>
        </p:nvSpPr>
        <p:spPr>
          <a:xfrm>
            <a:off x="4606520" y="37324"/>
            <a:ext cx="7585480" cy="2034076"/>
          </a:xfrm>
        </p:spPr>
        <p:txBody>
          <a:bodyPr>
            <a:normAutofit fontScale="90000"/>
          </a:bodyPr>
          <a:lstStyle/>
          <a:p>
            <a:r>
              <a:rPr lang="de-DE" sz="1600" dirty="0" err="1">
                <a:latin typeface="Times New Roman" panose="02020603050405020304" pitchFamily="18" charset="0"/>
                <a:cs typeface="Times New Roman" panose="02020603050405020304" pitchFamily="18" charset="0"/>
              </a:rPr>
              <a:t>Quelques</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observations</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supplémentaires</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sur</a:t>
            </a:r>
            <a:r>
              <a:rPr lang="de-DE" sz="1600" dirty="0">
                <a:latin typeface="Times New Roman" panose="02020603050405020304" pitchFamily="18" charset="0"/>
                <a:cs typeface="Times New Roman" panose="02020603050405020304" pitchFamily="18" charset="0"/>
              </a:rPr>
              <a:t> la </a:t>
            </a:r>
            <a:r>
              <a:rPr lang="de-DE" sz="1600" dirty="0" err="1">
                <a:latin typeface="Times New Roman" panose="02020603050405020304" pitchFamily="18" charset="0"/>
                <a:cs typeface="Times New Roman" panose="02020603050405020304" pitchFamily="18" charset="0"/>
              </a:rPr>
              <a:t>dalle</a:t>
            </a:r>
            <a:r>
              <a:rPr lang="de-DE" sz="1600" dirty="0">
                <a:latin typeface="Times New Roman" panose="02020603050405020304" pitchFamily="18" charset="0"/>
                <a:cs typeface="Times New Roman" panose="02020603050405020304" pitchFamily="18" charset="0"/>
              </a:rPr>
              <a:t> de la </a:t>
            </a:r>
            <a:r>
              <a:rPr lang="de-DE" sz="1600" dirty="0" err="1">
                <a:latin typeface="Times New Roman" panose="02020603050405020304" pitchFamily="18" charset="0"/>
                <a:cs typeface="Times New Roman" panose="02020603050405020304" pitchFamily="18" charset="0"/>
              </a:rPr>
              <a:t>sépulture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sous</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tumulus</a:t>
            </a:r>
            <a:r>
              <a:rPr lang="de-DE" sz="1600" dirty="0">
                <a:latin typeface="Times New Roman" panose="02020603050405020304" pitchFamily="18" charset="0"/>
                <a:cs typeface="Times New Roman" panose="02020603050405020304" pitchFamily="18" charset="0"/>
              </a:rPr>
              <a:t> de Saint-</a:t>
            </a:r>
            <a:r>
              <a:rPr lang="de-DE" sz="1600" dirty="0" err="1">
                <a:latin typeface="Times New Roman" panose="02020603050405020304" pitchFamily="18" charset="0"/>
                <a:cs typeface="Times New Roman" panose="02020603050405020304" pitchFamily="18" charset="0"/>
              </a:rPr>
              <a:t>Bélec</a:t>
            </a:r>
            <a:r>
              <a:rPr lang="de-DE" sz="160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La partie entourée de blanc montre, dans un cercle gravé, les contours d'une crosse et d'une lame de hache, symboles de la région circumpolaire immédiate. En position réaliste par rapport à cela, la partie "casserole" de la "grande casserole" est reproduite sous la forme de quatre petites cupules entourées par la silhouette de ce que S. Cassen appelle un "cachalot". </a:t>
            </a:r>
            <a:r>
              <a:rPr lang="fr-FR" sz="1300" dirty="0">
                <a:latin typeface="Times New Roman" panose="02020603050405020304" pitchFamily="18" charset="0"/>
                <a:cs typeface="Times New Roman" panose="02020603050405020304" pitchFamily="18" charset="0"/>
              </a:rPr>
              <a:t>(voir Maeder 2020: </a:t>
            </a:r>
            <a:r>
              <a:rPr lang="fr-FR" sz="1300" dirty="0">
                <a:latin typeface="Times New Roman" panose="02020603050405020304" pitchFamily="18" charset="0"/>
                <a:cs typeface="Times New Roman" panose="02020603050405020304" pitchFamily="18" charset="0"/>
                <a:hlinkClick r:id="rId4"/>
              </a:rPr>
              <a:t>https://www.academia.edu/44935492/_Pottwal_und_Krummstab_Zwei_Dreh_und_Angelpunkte_f%C3%BCr_Navigation_und_Kosmologie_in_der_Bretagne_ca_4800_4000_v_Chr</a:t>
            </a:r>
            <a:r>
              <a:rPr lang="fr-FR" sz="1300" dirty="0">
                <a:latin typeface="Times New Roman" panose="02020603050405020304" pitchFamily="18" charset="0"/>
                <a:cs typeface="Times New Roman" panose="02020603050405020304" pitchFamily="18" charset="0"/>
              </a:rPr>
              <a:t>  . </a:t>
            </a:r>
            <a:r>
              <a:rPr lang="fr-FR" sz="1300" dirty="0" err="1">
                <a:latin typeface="Times New Roman" panose="02020603050405020304" pitchFamily="18" charset="0"/>
                <a:cs typeface="Times New Roman" panose="02020603050405020304" pitchFamily="18" charset="0"/>
              </a:rPr>
              <a:t>Dto</a:t>
            </a:r>
            <a:r>
              <a:rPr lang="fr-FR" sz="1300" dirty="0">
                <a:latin typeface="Times New Roman" panose="02020603050405020304" pitchFamily="18" charset="0"/>
                <a:cs typeface="Times New Roman" panose="02020603050405020304" pitchFamily="18" charset="0"/>
              </a:rPr>
              <a:t>. 2021: </a:t>
            </a:r>
            <a:r>
              <a:rPr lang="fr-FR" sz="1300" dirty="0">
                <a:latin typeface="Times New Roman" panose="02020603050405020304" pitchFamily="18" charset="0"/>
                <a:cs typeface="Times New Roman" panose="02020603050405020304" pitchFamily="18" charset="0"/>
                <a:hlinkClick r:id="rId5"/>
              </a:rPr>
              <a:t>https://www.academia.edu/89436062/Cachalot_et_Crosse_03</a:t>
            </a:r>
            <a:r>
              <a:rPr lang="fr-FR" sz="1300" dirty="0">
                <a:latin typeface="Times New Roman" panose="02020603050405020304" pitchFamily="18" charset="0"/>
                <a:cs typeface="Times New Roman" panose="02020603050405020304" pitchFamily="18" charset="0"/>
              </a:rPr>
              <a:t> ) </a:t>
            </a:r>
            <a:r>
              <a:rPr lang="fr-FR" sz="1600" dirty="0">
                <a:latin typeface="Times New Roman" panose="02020603050405020304" pitchFamily="18" charset="0"/>
                <a:cs typeface="Times New Roman" panose="02020603050405020304" pitchFamily="18" charset="0"/>
              </a:rPr>
              <a:t>Dans ce contexte, la position des cinq cupules les plus grandes et les plus profondes permet de tirer des conclusions plus approfondies.</a:t>
            </a:r>
            <a:br>
              <a:rPr lang="de-DE" sz="1600" dirty="0">
                <a:latin typeface="Times New Roman" panose="02020603050405020304" pitchFamily="18" charset="0"/>
                <a:cs typeface="Times New Roman" panose="02020603050405020304" pitchFamily="18" charset="0"/>
              </a:rPr>
            </a:br>
            <a:r>
              <a:rPr lang="de-DE" sz="1200" dirty="0">
                <a:latin typeface="Times New Roman" panose="02020603050405020304" pitchFamily="18" charset="0"/>
                <a:cs typeface="Times New Roman" panose="02020603050405020304" pitchFamily="18" charset="0"/>
              </a:rPr>
              <a:t>(</a:t>
            </a:r>
            <a:r>
              <a:rPr lang="de-DE" sz="1200" dirty="0" err="1">
                <a:latin typeface="Times New Roman" panose="02020603050405020304" pitchFamily="18" charset="0"/>
                <a:cs typeface="Times New Roman" panose="02020603050405020304" pitchFamily="18" charset="0"/>
              </a:rPr>
              <a:t>cliché</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tiré</a:t>
            </a:r>
            <a:r>
              <a:rPr lang="de-DE" sz="1200" dirty="0">
                <a:latin typeface="Times New Roman" panose="02020603050405020304" pitchFamily="18" charset="0"/>
                <a:cs typeface="Times New Roman" panose="02020603050405020304" pitchFamily="18" charset="0"/>
              </a:rPr>
              <a:t> de: Du </a:t>
            </a:r>
            <a:r>
              <a:rPr lang="de-DE" sz="1200" dirty="0" err="1">
                <a:latin typeface="Times New Roman" panose="02020603050405020304" pitchFamily="18" charset="0"/>
                <a:cs typeface="Times New Roman" panose="02020603050405020304" pitchFamily="18" charset="0"/>
              </a:rPr>
              <a:t>Chatellier</a:t>
            </a:r>
            <a:r>
              <a:rPr lang="de-DE" sz="1200" dirty="0">
                <a:latin typeface="Times New Roman" panose="02020603050405020304" pitchFamily="18" charset="0"/>
                <a:cs typeface="Times New Roman" panose="02020603050405020304" pitchFamily="18" charset="0"/>
              </a:rPr>
              <a:t> Paul: </a:t>
            </a:r>
            <a:r>
              <a:rPr lang="de-DE" sz="1200" dirty="0" err="1">
                <a:latin typeface="Times New Roman" panose="02020603050405020304" pitchFamily="18" charset="0"/>
                <a:cs typeface="Times New Roman" panose="02020603050405020304" pitchFamily="18" charset="0"/>
              </a:rPr>
              <a:t>Les</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Époques</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Préhistoriques</a:t>
            </a:r>
            <a:r>
              <a:rPr lang="de-DE" sz="1200" dirty="0">
                <a:latin typeface="Times New Roman" panose="02020603050405020304" pitchFamily="18" charset="0"/>
                <a:cs typeface="Times New Roman" panose="02020603050405020304" pitchFamily="18" charset="0"/>
              </a:rPr>
              <a:t> et Gauloises </a:t>
            </a:r>
            <a:r>
              <a:rPr lang="de-DE" sz="1200" dirty="0" err="1">
                <a:latin typeface="Times New Roman" panose="02020603050405020304" pitchFamily="18" charset="0"/>
                <a:cs typeface="Times New Roman" panose="02020603050405020304" pitchFamily="18" charset="0"/>
              </a:rPr>
              <a:t>dans</a:t>
            </a:r>
            <a:r>
              <a:rPr lang="de-DE" sz="1200" dirty="0">
                <a:latin typeface="Times New Roman" panose="02020603050405020304" pitchFamily="18" charset="0"/>
                <a:cs typeface="Times New Roman" panose="02020603050405020304" pitchFamily="18" charset="0"/>
              </a:rPr>
              <a:t> le Finistère Rennes, Quimper 1907, p. 178, Pl. XXXII; </a:t>
            </a:r>
            <a:r>
              <a:rPr lang="de-DE" sz="1200" dirty="0" err="1">
                <a:latin typeface="Times New Roman" panose="02020603050405020304" pitchFamily="18" charset="0"/>
                <a:cs typeface="Times New Roman" panose="02020603050405020304" pitchFamily="18" charset="0"/>
              </a:rPr>
              <a:t>marquages</a:t>
            </a:r>
            <a:r>
              <a:rPr lang="de-DE" sz="1200" dirty="0">
                <a:latin typeface="Times New Roman" panose="02020603050405020304" pitchFamily="18" charset="0"/>
                <a:cs typeface="Times New Roman" panose="02020603050405020304" pitchFamily="18" charset="0"/>
              </a:rPr>
              <a:t> en </a:t>
            </a:r>
            <a:r>
              <a:rPr lang="de-DE" sz="1200" dirty="0" err="1">
                <a:latin typeface="Times New Roman" panose="02020603050405020304" pitchFamily="18" charset="0"/>
                <a:cs typeface="Times New Roman" panose="02020603050405020304" pitchFamily="18" charset="0"/>
              </a:rPr>
              <a:t>rouge</a:t>
            </a:r>
            <a:r>
              <a:rPr lang="de-DE" sz="1200" dirty="0">
                <a:latin typeface="Times New Roman" panose="02020603050405020304" pitchFamily="18" charset="0"/>
                <a:cs typeface="Times New Roman" panose="02020603050405020304" pitchFamily="18" charset="0"/>
              </a:rPr>
              <a:t> et </a:t>
            </a:r>
            <a:r>
              <a:rPr lang="de-DE" sz="1200" dirty="0" err="1">
                <a:latin typeface="Times New Roman" panose="02020603050405020304" pitchFamily="18" charset="0"/>
                <a:cs typeface="Times New Roman" panose="02020603050405020304" pitchFamily="18" charset="0"/>
              </a:rPr>
              <a:t>jaune</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auteur</a:t>
            </a:r>
            <a:r>
              <a:rPr lang="de-DE" sz="1600" dirty="0">
                <a:latin typeface="Times New Roman" panose="02020603050405020304" pitchFamily="18" charset="0"/>
                <a:cs typeface="Times New Roman" panose="02020603050405020304" pitchFamily="18" charset="0"/>
              </a:rPr>
              <a:t>) </a:t>
            </a:r>
          </a:p>
        </p:txBody>
      </p:sp>
      <p:sp>
        <p:nvSpPr>
          <p:cNvPr id="32" name="Textfeld 31">
            <a:extLst>
              <a:ext uri="{FF2B5EF4-FFF2-40B4-BE49-F238E27FC236}">
                <a16:creationId xmlns:a16="http://schemas.microsoft.com/office/drawing/2014/main" id="{E23FD04F-FE65-E518-7D95-D4737CDF7A55}"/>
              </a:ext>
            </a:extLst>
          </p:cNvPr>
          <p:cNvSpPr txBox="1"/>
          <p:nvPr/>
        </p:nvSpPr>
        <p:spPr>
          <a:xfrm>
            <a:off x="-9335" y="-18662"/>
            <a:ext cx="4114800" cy="2031325"/>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La plaque était à l'origine une stèle, comme l'indique l'arrondi en forme d'ogive</a:t>
            </a:r>
          </a:p>
          <a:p>
            <a:r>
              <a:rPr lang="fr-FR" sz="1400" dirty="0">
                <a:latin typeface="Times New Roman" panose="02020603050405020304" pitchFamily="18" charset="0"/>
                <a:cs typeface="Times New Roman" panose="02020603050405020304" pitchFamily="18" charset="0"/>
              </a:rPr>
              <a:t>de la partie "tête". </a:t>
            </a:r>
          </a:p>
          <a:p>
            <a:r>
              <a:rPr lang="fr-FR" sz="1400" dirty="0">
                <a:latin typeface="Times New Roman" panose="02020603050405020304" pitchFamily="18" charset="0"/>
                <a:cs typeface="Times New Roman" panose="02020603050405020304" pitchFamily="18" charset="0"/>
              </a:rPr>
              <a:t>Z. Le Rouzic a </a:t>
            </a:r>
          </a:p>
          <a:p>
            <a:r>
              <a:rPr lang="fr-FR" sz="1400" dirty="0">
                <a:latin typeface="Times New Roman" panose="02020603050405020304" pitchFamily="18" charset="0"/>
                <a:cs typeface="Times New Roman" panose="02020603050405020304" pitchFamily="18" charset="0"/>
              </a:rPr>
              <a:t>signalé dès 1913 </a:t>
            </a:r>
          </a:p>
          <a:p>
            <a:r>
              <a:rPr lang="fr-FR" sz="1400" dirty="0">
                <a:latin typeface="Times New Roman" panose="02020603050405020304" pitchFamily="18" charset="0"/>
                <a:cs typeface="Times New Roman" panose="02020603050405020304" pitchFamily="18" charset="0"/>
              </a:rPr>
              <a:t>cette </a:t>
            </a:r>
            <a:r>
              <a:rPr lang="fr-FR" sz="1400" dirty="0" err="1">
                <a:latin typeface="Times New Roman" panose="02020603050405020304" pitchFamily="18" charset="0"/>
                <a:cs typeface="Times New Roman" panose="02020603050405020304" pitchFamily="18" charset="0"/>
              </a:rPr>
              <a:t>caractéris</a:t>
            </a:r>
            <a:r>
              <a:rPr lang="fr-FR" sz="1400" dirty="0">
                <a:latin typeface="Times New Roman" panose="02020603050405020304" pitchFamily="18" charset="0"/>
                <a:cs typeface="Times New Roman" panose="02020603050405020304" pitchFamily="18" charset="0"/>
              </a:rPr>
              <a:t>-</a:t>
            </a:r>
          </a:p>
          <a:p>
            <a:r>
              <a:rPr lang="fr-FR" sz="1400" dirty="0">
                <a:latin typeface="Times New Roman" panose="02020603050405020304" pitchFamily="18" charset="0"/>
                <a:cs typeface="Times New Roman" panose="02020603050405020304" pitchFamily="18" charset="0"/>
              </a:rPr>
              <a:t>tique répandue </a:t>
            </a:r>
          </a:p>
          <a:p>
            <a:r>
              <a:rPr lang="fr-FR" sz="1400" dirty="0">
                <a:latin typeface="Times New Roman" panose="02020603050405020304" pitchFamily="18" charset="0"/>
                <a:cs typeface="Times New Roman" panose="02020603050405020304" pitchFamily="18" charset="0"/>
              </a:rPr>
              <a:t>aux menhirs </a:t>
            </a:r>
          </a:p>
          <a:p>
            <a:r>
              <a:rPr lang="fr-FR" sz="1400" dirty="0">
                <a:latin typeface="Times New Roman" panose="02020603050405020304" pitchFamily="18" charset="0"/>
                <a:cs typeface="Times New Roman" panose="02020603050405020304" pitchFamily="18" charset="0"/>
              </a:rPr>
              <a:t>du Morbihan. </a:t>
            </a:r>
            <a:endParaRPr lang="de-DE" sz="1400" dirty="0">
              <a:latin typeface="Times New Roman" panose="02020603050405020304" pitchFamily="18" charset="0"/>
              <a:cs typeface="Times New Roman" panose="02020603050405020304" pitchFamily="18" charset="0"/>
            </a:endParaRPr>
          </a:p>
        </p:txBody>
      </p:sp>
      <p:sp>
        <p:nvSpPr>
          <p:cNvPr id="33" name="Textfeld 32">
            <a:extLst>
              <a:ext uri="{FF2B5EF4-FFF2-40B4-BE49-F238E27FC236}">
                <a16:creationId xmlns:a16="http://schemas.microsoft.com/office/drawing/2014/main" id="{DC79BE26-56BE-35EB-A942-1055992D6FF2}"/>
              </a:ext>
            </a:extLst>
          </p:cNvPr>
          <p:cNvSpPr txBox="1"/>
          <p:nvPr/>
        </p:nvSpPr>
        <p:spPr>
          <a:xfrm>
            <a:off x="-9336" y="6148874"/>
            <a:ext cx="4469364" cy="461665"/>
          </a:xfrm>
          <a:prstGeom prst="rect">
            <a:avLst/>
          </a:prstGeom>
          <a:noFill/>
        </p:spPr>
        <p:txBody>
          <a:bodyPr wrap="square" rtlCol="0">
            <a:spAutoFit/>
          </a:bodyPr>
          <a:lstStyle/>
          <a:p>
            <a:r>
              <a:rPr lang="de-DE" sz="1200" dirty="0" err="1">
                <a:latin typeface="Times New Roman" panose="02020603050405020304" pitchFamily="18" charset="0"/>
                <a:cs typeface="Times New Roman" panose="02020603050405020304" pitchFamily="18" charset="0"/>
              </a:rPr>
              <a:t>Voir</a:t>
            </a:r>
            <a:r>
              <a:rPr lang="de-DE" sz="1200" dirty="0">
                <a:latin typeface="Times New Roman" panose="02020603050405020304" pitchFamily="18" charset="0"/>
                <a:cs typeface="Times New Roman" panose="02020603050405020304" pitchFamily="18" charset="0"/>
              </a:rPr>
              <a:t>: Le </a:t>
            </a:r>
            <a:r>
              <a:rPr lang="de-DE" sz="1200" dirty="0" err="1">
                <a:latin typeface="Times New Roman" panose="02020603050405020304" pitchFamily="18" charset="0"/>
                <a:cs typeface="Times New Roman" panose="02020603050405020304" pitchFamily="18" charset="0"/>
              </a:rPr>
              <a:t>Rouzic</a:t>
            </a:r>
            <a:r>
              <a:rPr lang="de-DE" sz="1200" dirty="0">
                <a:latin typeface="Times New Roman" panose="02020603050405020304" pitchFamily="18" charset="0"/>
                <a:cs typeface="Times New Roman" panose="02020603050405020304" pitchFamily="18" charset="0"/>
              </a:rPr>
              <a:t>, Z.: Menhirs-</a:t>
            </a:r>
            <a:r>
              <a:rPr lang="de-DE" sz="1200" dirty="0" err="1">
                <a:latin typeface="Times New Roman" panose="02020603050405020304" pitchFamily="18" charset="0"/>
                <a:cs typeface="Times New Roman" panose="02020603050405020304" pitchFamily="18" charset="0"/>
              </a:rPr>
              <a:t>Statues</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avec</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signes</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figuratifs</a:t>
            </a:r>
            <a:r>
              <a:rPr lang="de-DE" sz="1200" dirty="0">
                <a:latin typeface="Times New Roman" panose="02020603050405020304" pitchFamily="18" charset="0"/>
                <a:cs typeface="Times New Roman" panose="02020603050405020304" pitchFamily="18" charset="0"/>
              </a:rPr>
              <a:t> et Amulettes </a:t>
            </a:r>
            <a:r>
              <a:rPr lang="de-DE" sz="1200" dirty="0" err="1">
                <a:latin typeface="Times New Roman" panose="02020603050405020304" pitchFamily="18" charset="0"/>
                <a:cs typeface="Times New Roman" panose="02020603050405020304" pitchFamily="18" charset="0"/>
              </a:rPr>
              <a:t>ou</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Idoles</a:t>
            </a:r>
            <a:r>
              <a:rPr lang="de-DE" sz="1200" dirty="0">
                <a:latin typeface="Times New Roman" panose="02020603050405020304" pitchFamily="18" charset="0"/>
                <a:cs typeface="Times New Roman" panose="02020603050405020304" pitchFamily="18" charset="0"/>
              </a:rPr>
              <a:t> des Dolmens du Morbihan (Nantes 1913).</a:t>
            </a:r>
          </a:p>
        </p:txBody>
      </p:sp>
    </p:spTree>
    <p:extLst>
      <p:ext uri="{BB962C8B-B14F-4D97-AF65-F5344CB8AC3E}">
        <p14:creationId xmlns:p14="http://schemas.microsoft.com/office/powerpoint/2010/main" val="19670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21"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50002-D1DD-8DE3-4BB2-93CC47A2E85A}"/>
              </a:ext>
            </a:extLst>
          </p:cNvPr>
          <p:cNvSpPr>
            <a:spLocks noGrp="1"/>
          </p:cNvSpPr>
          <p:nvPr>
            <p:ph type="title"/>
          </p:nvPr>
        </p:nvSpPr>
        <p:spPr>
          <a:xfrm>
            <a:off x="315686" y="121298"/>
            <a:ext cx="10515600" cy="1026368"/>
          </a:xfrm>
        </p:spPr>
        <p:txBody>
          <a:bodyPr>
            <a:normAutofit/>
          </a:bodyPr>
          <a:lstStyle/>
          <a:p>
            <a:r>
              <a:rPr lang="de-DE" sz="1600" dirty="0" err="1">
                <a:latin typeface="Times New Roman" panose="02020603050405020304" pitchFamily="18" charset="0"/>
                <a:cs typeface="Times New Roman" panose="02020603050405020304" pitchFamily="18" charset="0"/>
              </a:rPr>
              <a:t>Profondeur</a:t>
            </a:r>
            <a:r>
              <a:rPr lang="de-DE" sz="1600" dirty="0">
                <a:latin typeface="Times New Roman" panose="02020603050405020304" pitchFamily="18" charset="0"/>
                <a:cs typeface="Times New Roman" panose="02020603050405020304" pitchFamily="18" charset="0"/>
              </a:rPr>
              <a:t> des </a:t>
            </a:r>
            <a:r>
              <a:rPr lang="de-DE" sz="1600" dirty="0" err="1">
                <a:latin typeface="Times New Roman" panose="02020603050405020304" pitchFamily="18" charset="0"/>
                <a:cs typeface="Times New Roman" panose="02020603050405020304" pitchFamily="18" charset="0"/>
              </a:rPr>
              <a:t>cupules</a:t>
            </a:r>
            <a:r>
              <a:rPr lang="de-DE" sz="1600" dirty="0">
                <a:latin typeface="Times New Roman" panose="02020603050405020304" pitchFamily="18" charset="0"/>
                <a:cs typeface="Times New Roman" panose="02020603050405020304" pitchFamily="18" charset="0"/>
              </a:rPr>
              <a:t> et </a:t>
            </a:r>
            <a:r>
              <a:rPr lang="de-DE" sz="1600" dirty="0" err="1">
                <a:latin typeface="Times New Roman" panose="02020603050405020304" pitchFamily="18" charset="0"/>
                <a:cs typeface="Times New Roman" panose="02020603050405020304" pitchFamily="18" charset="0"/>
              </a:rPr>
              <a:t>d´autres</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gravures</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d´après</a:t>
            </a:r>
            <a:r>
              <a:rPr lang="de-DE" sz="1600" dirty="0">
                <a:latin typeface="Times New Roman" panose="02020603050405020304" pitchFamily="18" charset="0"/>
                <a:cs typeface="Times New Roman" panose="02020603050405020304" pitchFamily="18" charset="0"/>
              </a:rPr>
              <a:t> Nicolas /</a:t>
            </a:r>
            <a:r>
              <a:rPr lang="de-DE" sz="1600" dirty="0" err="1">
                <a:latin typeface="Times New Roman" panose="02020603050405020304" pitchFamily="18" charset="0"/>
                <a:cs typeface="Times New Roman" panose="02020603050405020304" pitchFamily="18" charset="0"/>
              </a:rPr>
              <a:t>Pailler</a:t>
            </a:r>
            <a:r>
              <a:rPr lang="de-DE" sz="1600" dirty="0">
                <a:latin typeface="Times New Roman" panose="02020603050405020304" pitchFamily="18" charset="0"/>
                <a:cs typeface="Times New Roman" panose="02020603050405020304" pitchFamily="18" charset="0"/>
              </a:rPr>
              <a:t>, 2021, 114, fig. 10 (2).</a:t>
            </a:r>
          </a:p>
        </p:txBody>
      </p:sp>
      <p:pic>
        <p:nvPicPr>
          <p:cNvPr id="5" name="Inhaltsplatzhalter 4">
            <a:extLst>
              <a:ext uri="{FF2B5EF4-FFF2-40B4-BE49-F238E27FC236}">
                <a16:creationId xmlns:a16="http://schemas.microsoft.com/office/drawing/2014/main" id="{5E2A3629-3832-D6FB-A918-74AF52EB12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681" y="1240972"/>
            <a:ext cx="11240660" cy="5402424"/>
          </a:xfrm>
        </p:spPr>
      </p:pic>
    </p:spTree>
    <p:extLst>
      <p:ext uri="{BB962C8B-B14F-4D97-AF65-F5344CB8AC3E}">
        <p14:creationId xmlns:p14="http://schemas.microsoft.com/office/powerpoint/2010/main" val="374654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nhaltsplatzhalter 32">
            <a:extLst>
              <a:ext uri="{FF2B5EF4-FFF2-40B4-BE49-F238E27FC236}">
                <a16:creationId xmlns:a16="http://schemas.microsoft.com/office/drawing/2014/main" id="{C0DF5D82-83B9-4384-97F5-7B6DA582C3F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65857" y="792409"/>
            <a:ext cx="6413443" cy="6048005"/>
          </a:xfrm>
        </p:spPr>
      </p:pic>
      <p:sp>
        <p:nvSpPr>
          <p:cNvPr id="6" name="Titel 5">
            <a:extLst>
              <a:ext uri="{FF2B5EF4-FFF2-40B4-BE49-F238E27FC236}">
                <a16:creationId xmlns:a16="http://schemas.microsoft.com/office/drawing/2014/main" id="{1EF5F319-9733-486D-A6D2-81F21AC86B01}"/>
              </a:ext>
            </a:extLst>
          </p:cNvPr>
          <p:cNvSpPr>
            <a:spLocks noGrp="1"/>
          </p:cNvSpPr>
          <p:nvPr>
            <p:ph type="title"/>
          </p:nvPr>
        </p:nvSpPr>
        <p:spPr>
          <a:xfrm>
            <a:off x="5682344" y="37324"/>
            <a:ext cx="6496956" cy="692132"/>
          </a:xfrm>
        </p:spPr>
        <p:txBody>
          <a:bodyPr>
            <a:normAutofit fontScale="90000"/>
          </a:bodyPr>
          <a:lstStyle/>
          <a:p>
            <a:r>
              <a:rPr lang="fr-FR" sz="1800" dirty="0">
                <a:latin typeface="Times New Roman" panose="02020603050405020304" pitchFamily="18" charset="0"/>
                <a:cs typeface="Times New Roman" panose="02020603050405020304" pitchFamily="18" charset="0"/>
              </a:rPr>
              <a:t>Une comparaison avec le ciel du nord à Brest, un soir d´été 5000 avant J.-C. </a:t>
            </a:r>
            <a:r>
              <a:rPr lang="fr-FR" sz="1600" dirty="0">
                <a:latin typeface="Times New Roman" panose="02020603050405020304" pitchFamily="18" charset="0"/>
                <a:cs typeface="Times New Roman" panose="02020603050405020304" pitchFamily="18" charset="0"/>
              </a:rPr>
              <a:t>(position du pôle </a:t>
            </a:r>
            <a:r>
              <a:rPr lang="fr-FR" sz="1600" dirty="0" err="1">
                <a:latin typeface="Times New Roman" panose="02020603050405020304" pitchFamily="18" charset="0"/>
                <a:cs typeface="Times New Roman" panose="02020603050405020304" pitchFamily="18" charset="0"/>
              </a:rPr>
              <a:t>réconstruit</a:t>
            </a:r>
            <a:r>
              <a:rPr lang="fr-FR" sz="1600" dirty="0">
                <a:latin typeface="Times New Roman" panose="02020603050405020304" pitchFamily="18" charset="0"/>
                <a:cs typeface="Times New Roman" panose="02020603050405020304" pitchFamily="18" charset="0"/>
              </a:rPr>
              <a:t> par </a:t>
            </a:r>
            <a:r>
              <a:rPr lang="fr-FR" sz="1600" dirty="0" err="1">
                <a:latin typeface="Times New Roman" panose="02020603050405020304" pitchFamily="18" charset="0"/>
                <a:cs typeface="Times New Roman" panose="02020603050405020304" pitchFamily="18" charset="0"/>
              </a:rPr>
              <a:t>Stellarium</a:t>
            </a:r>
            <a:r>
              <a:rPr lang="fr-FR" sz="1600" dirty="0">
                <a:latin typeface="Times New Roman" panose="02020603050405020304" pitchFamily="18" charset="0"/>
                <a:cs typeface="Times New Roman" panose="02020603050405020304" pitchFamily="18" charset="0"/>
              </a:rPr>
              <a:t> 0.21.0):</a:t>
            </a:r>
            <a:br>
              <a:rPr lang="fr-FR" sz="16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Pas mal, mais selon toute apparence ils faisaient déjà mieux à l'époque.…</a:t>
            </a:r>
            <a:endParaRPr lang="de-DE" sz="1800" dirty="0">
              <a:latin typeface="Times New Roman" panose="02020603050405020304" pitchFamily="18" charset="0"/>
              <a:cs typeface="Times New Roman" panose="02020603050405020304" pitchFamily="18" charset="0"/>
            </a:endParaRPr>
          </a:p>
        </p:txBody>
      </p:sp>
      <p:pic>
        <p:nvPicPr>
          <p:cNvPr id="5" name="Inhaltsplatzhalter 4">
            <a:extLst>
              <a:ext uri="{FF2B5EF4-FFF2-40B4-BE49-F238E27FC236}">
                <a16:creationId xmlns:a16="http://schemas.microsoft.com/office/drawing/2014/main" id="{55900D22-D0DB-4778-B733-1AFBB09DFA4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7361" y="-348832"/>
            <a:ext cx="4905342" cy="7365452"/>
          </a:xfrm>
        </p:spPr>
      </p:pic>
      <p:grpSp>
        <p:nvGrpSpPr>
          <p:cNvPr id="29" name="Gruppieren 28">
            <a:extLst>
              <a:ext uri="{FF2B5EF4-FFF2-40B4-BE49-F238E27FC236}">
                <a16:creationId xmlns:a16="http://schemas.microsoft.com/office/drawing/2014/main" id="{D5E67ADA-8592-4E8C-84AE-A2134625FBB8}"/>
              </a:ext>
            </a:extLst>
          </p:cNvPr>
          <p:cNvGrpSpPr/>
          <p:nvPr/>
        </p:nvGrpSpPr>
        <p:grpSpPr>
          <a:xfrm>
            <a:off x="1939291" y="1476435"/>
            <a:ext cx="1188720" cy="3337500"/>
            <a:chOff x="1939291" y="1476435"/>
            <a:chExt cx="1188720" cy="3337500"/>
          </a:xfrm>
        </p:grpSpPr>
        <p:sp>
          <p:nvSpPr>
            <p:cNvPr id="25" name="Ellipse 24">
              <a:extLst>
                <a:ext uri="{FF2B5EF4-FFF2-40B4-BE49-F238E27FC236}">
                  <a16:creationId xmlns:a16="http://schemas.microsoft.com/office/drawing/2014/main" id="{53C28D29-584D-4DB8-AAEA-2951F1844563}"/>
                </a:ext>
              </a:extLst>
            </p:cNvPr>
            <p:cNvSpPr/>
            <p:nvPr/>
          </p:nvSpPr>
          <p:spPr>
            <a:xfrm>
              <a:off x="2825962" y="4598670"/>
              <a:ext cx="204893" cy="2152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A5834C8C-546D-41E4-BB2A-B7DDDBBC98D9}"/>
                </a:ext>
              </a:extLst>
            </p:cNvPr>
            <p:cNvSpPr/>
            <p:nvPr/>
          </p:nvSpPr>
          <p:spPr>
            <a:xfrm>
              <a:off x="2550796" y="3983415"/>
              <a:ext cx="186690" cy="190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D224D6A-5D94-432E-A18D-A393AB69AB04}"/>
                </a:ext>
              </a:extLst>
            </p:cNvPr>
            <p:cNvSpPr/>
            <p:nvPr/>
          </p:nvSpPr>
          <p:spPr>
            <a:xfrm>
              <a:off x="1939291" y="3450015"/>
              <a:ext cx="186690" cy="190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57C3F828-100B-478E-932A-C9AD3FEE2E1C}"/>
                </a:ext>
              </a:extLst>
            </p:cNvPr>
            <p:cNvSpPr/>
            <p:nvPr/>
          </p:nvSpPr>
          <p:spPr>
            <a:xfrm>
              <a:off x="2941321" y="1476435"/>
              <a:ext cx="186690" cy="190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E4810E67-4073-8DD3-D9BF-77B4C7CABD60}"/>
              </a:ext>
            </a:extLst>
          </p:cNvPr>
          <p:cNvGrpSpPr/>
          <p:nvPr/>
        </p:nvGrpSpPr>
        <p:grpSpPr>
          <a:xfrm>
            <a:off x="1909813" y="791977"/>
            <a:ext cx="2109621" cy="2938131"/>
            <a:chOff x="1909813" y="791977"/>
            <a:chExt cx="2109621" cy="2938131"/>
          </a:xfrm>
        </p:grpSpPr>
        <p:sp>
          <p:nvSpPr>
            <p:cNvPr id="20" name="Ellipse 19">
              <a:extLst>
                <a:ext uri="{FF2B5EF4-FFF2-40B4-BE49-F238E27FC236}">
                  <a16:creationId xmlns:a16="http://schemas.microsoft.com/office/drawing/2014/main" id="{89A5DBD3-3A9A-E51C-8CF6-B22439E1092A}"/>
                </a:ext>
              </a:extLst>
            </p:cNvPr>
            <p:cNvSpPr/>
            <p:nvPr/>
          </p:nvSpPr>
          <p:spPr>
            <a:xfrm>
              <a:off x="3084193" y="3485879"/>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72BBDA79-D85F-B034-BD10-124CDA3B1979}"/>
                </a:ext>
              </a:extLst>
            </p:cNvPr>
            <p:cNvSpPr/>
            <p:nvPr/>
          </p:nvSpPr>
          <p:spPr>
            <a:xfrm>
              <a:off x="3832744" y="3539668"/>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08AFB5EC-EBD9-50E6-C265-26CD13CDA0FC}"/>
                </a:ext>
              </a:extLst>
            </p:cNvPr>
            <p:cNvCxnSpPr>
              <a:cxnSpLocks/>
            </p:cNvCxnSpPr>
            <p:nvPr/>
          </p:nvCxnSpPr>
          <p:spPr>
            <a:xfrm flipH="1" flipV="1">
              <a:off x="3270883" y="3577289"/>
              <a:ext cx="561861" cy="5378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EF309B67-8F55-866B-3379-64E2163F4371}"/>
                </a:ext>
              </a:extLst>
            </p:cNvPr>
            <p:cNvSpPr/>
            <p:nvPr/>
          </p:nvSpPr>
          <p:spPr>
            <a:xfrm>
              <a:off x="1909813" y="791977"/>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 name="Gruppieren 10">
            <a:extLst>
              <a:ext uri="{FF2B5EF4-FFF2-40B4-BE49-F238E27FC236}">
                <a16:creationId xmlns:a16="http://schemas.microsoft.com/office/drawing/2014/main" id="{6EC7ECEB-00B3-9EAA-E639-280EF5F01828}"/>
              </a:ext>
            </a:extLst>
          </p:cNvPr>
          <p:cNvGrpSpPr/>
          <p:nvPr/>
        </p:nvGrpSpPr>
        <p:grpSpPr>
          <a:xfrm>
            <a:off x="6679694" y="866056"/>
            <a:ext cx="4744589" cy="2246383"/>
            <a:chOff x="6679694" y="866056"/>
            <a:chExt cx="4744589" cy="2246383"/>
          </a:xfrm>
        </p:grpSpPr>
        <p:sp>
          <p:nvSpPr>
            <p:cNvPr id="31" name="Ellipse 30">
              <a:extLst>
                <a:ext uri="{FF2B5EF4-FFF2-40B4-BE49-F238E27FC236}">
                  <a16:creationId xmlns:a16="http://schemas.microsoft.com/office/drawing/2014/main" id="{544E3467-9353-A015-3B84-FFCE8E6B8A06}"/>
                </a:ext>
              </a:extLst>
            </p:cNvPr>
            <p:cNvSpPr/>
            <p:nvPr/>
          </p:nvSpPr>
          <p:spPr>
            <a:xfrm>
              <a:off x="6679694" y="866056"/>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7A4246AA-6347-6A87-0173-F2801DC1EDB0}"/>
                </a:ext>
              </a:extLst>
            </p:cNvPr>
            <p:cNvSpPr/>
            <p:nvPr/>
          </p:nvSpPr>
          <p:spPr>
            <a:xfrm>
              <a:off x="9728833" y="2921999"/>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DBEF43B8-8D3B-A5D6-02AD-2E606AF81081}"/>
                </a:ext>
              </a:extLst>
            </p:cNvPr>
            <p:cNvSpPr/>
            <p:nvPr/>
          </p:nvSpPr>
          <p:spPr>
            <a:xfrm>
              <a:off x="11237593" y="2701019"/>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2BA28160-05F1-E340-D0E1-D5EF5C9E295A}"/>
                </a:ext>
              </a:extLst>
            </p:cNvPr>
            <p:cNvCxnSpPr>
              <a:cxnSpLocks/>
            </p:cNvCxnSpPr>
            <p:nvPr/>
          </p:nvCxnSpPr>
          <p:spPr>
            <a:xfrm flipH="1">
              <a:off x="9923143" y="2804160"/>
              <a:ext cx="1314450" cy="19400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 name="Ellipse 1">
            <a:extLst>
              <a:ext uri="{FF2B5EF4-FFF2-40B4-BE49-F238E27FC236}">
                <a16:creationId xmlns:a16="http://schemas.microsoft.com/office/drawing/2014/main" id="{717178C1-54E4-D92A-8041-D6E4FFD2D814}"/>
              </a:ext>
            </a:extLst>
          </p:cNvPr>
          <p:cNvSpPr/>
          <p:nvPr/>
        </p:nvSpPr>
        <p:spPr>
          <a:xfrm>
            <a:off x="3414360" y="1245936"/>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00BD3E34-5582-F7FE-E48C-6006CB6D2D1B}"/>
              </a:ext>
            </a:extLst>
          </p:cNvPr>
          <p:cNvSpPr/>
          <p:nvPr/>
        </p:nvSpPr>
        <p:spPr>
          <a:xfrm>
            <a:off x="9390474" y="1378383"/>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66EB460A-30F8-82C4-10FD-3731AC12191C}"/>
              </a:ext>
            </a:extLst>
          </p:cNvPr>
          <p:cNvSpPr/>
          <p:nvPr/>
        </p:nvSpPr>
        <p:spPr>
          <a:xfrm>
            <a:off x="1481666" y="5085643"/>
            <a:ext cx="256822" cy="2584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AFCDD1-55A1-89ED-669A-98537B348AC1}"/>
              </a:ext>
            </a:extLst>
          </p:cNvPr>
          <p:cNvSpPr/>
          <p:nvPr/>
        </p:nvSpPr>
        <p:spPr>
          <a:xfrm>
            <a:off x="6385779" y="4741370"/>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6E05F16B-4406-8AF7-26B1-8BB369AA9566}"/>
              </a:ext>
            </a:extLst>
          </p:cNvPr>
          <p:cNvGrpSpPr/>
          <p:nvPr/>
        </p:nvGrpSpPr>
        <p:grpSpPr>
          <a:xfrm>
            <a:off x="6537787" y="1638986"/>
            <a:ext cx="2168063" cy="3083334"/>
            <a:chOff x="6537787" y="1638986"/>
            <a:chExt cx="2168063" cy="3083334"/>
          </a:xfrm>
        </p:grpSpPr>
        <p:cxnSp>
          <p:nvCxnSpPr>
            <p:cNvPr id="44" name="Gerader Verbinder 43">
              <a:extLst>
                <a:ext uri="{FF2B5EF4-FFF2-40B4-BE49-F238E27FC236}">
                  <a16:creationId xmlns:a16="http://schemas.microsoft.com/office/drawing/2014/main" id="{477287DF-A874-42C0-8A45-5CE125B3BC73}"/>
                </a:ext>
              </a:extLst>
            </p:cNvPr>
            <p:cNvCxnSpPr>
              <a:cxnSpLocks/>
            </p:cNvCxnSpPr>
            <p:nvPr/>
          </p:nvCxnSpPr>
          <p:spPr>
            <a:xfrm flipV="1">
              <a:off x="7682720" y="1638986"/>
              <a:ext cx="1023130" cy="1380441"/>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DA979BEE-30C8-4FAE-B41A-75615972DFC7}"/>
                </a:ext>
              </a:extLst>
            </p:cNvPr>
            <p:cNvCxnSpPr>
              <a:cxnSpLocks/>
            </p:cNvCxnSpPr>
            <p:nvPr/>
          </p:nvCxnSpPr>
          <p:spPr>
            <a:xfrm flipH="1" flipV="1">
              <a:off x="7718392" y="3117266"/>
              <a:ext cx="663608" cy="5231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E6748895-43B7-43FB-AEB6-85C85F7955D5}"/>
                </a:ext>
              </a:extLst>
            </p:cNvPr>
            <p:cNvCxnSpPr>
              <a:cxnSpLocks/>
            </p:cNvCxnSpPr>
            <p:nvPr/>
          </p:nvCxnSpPr>
          <p:spPr>
            <a:xfrm flipH="1" flipV="1">
              <a:off x="8448675" y="3738294"/>
              <a:ext cx="149262" cy="4825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831C3E03-D426-A91E-33E0-B501D74DFA52}"/>
                </a:ext>
              </a:extLst>
            </p:cNvPr>
            <p:cNvCxnSpPr>
              <a:cxnSpLocks/>
            </p:cNvCxnSpPr>
            <p:nvPr/>
          </p:nvCxnSpPr>
          <p:spPr>
            <a:xfrm flipV="1">
              <a:off x="6537787" y="3122163"/>
              <a:ext cx="1090828" cy="1600157"/>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35B7B35A-84E4-AF22-8B54-BB17E327556E}"/>
              </a:ext>
            </a:extLst>
          </p:cNvPr>
          <p:cNvGrpSpPr/>
          <p:nvPr/>
        </p:nvGrpSpPr>
        <p:grpSpPr>
          <a:xfrm>
            <a:off x="1624820" y="1680210"/>
            <a:ext cx="1354600" cy="3377567"/>
            <a:chOff x="1624820" y="1680210"/>
            <a:chExt cx="1354600" cy="3377567"/>
          </a:xfrm>
        </p:grpSpPr>
        <p:cxnSp>
          <p:nvCxnSpPr>
            <p:cNvPr id="35" name="Gerader Verbinder 34">
              <a:extLst>
                <a:ext uri="{FF2B5EF4-FFF2-40B4-BE49-F238E27FC236}">
                  <a16:creationId xmlns:a16="http://schemas.microsoft.com/office/drawing/2014/main" id="{1B605289-8EF2-4957-8EA8-0BBB53353484}"/>
                </a:ext>
              </a:extLst>
            </p:cNvPr>
            <p:cNvCxnSpPr>
              <a:cxnSpLocks/>
            </p:cNvCxnSpPr>
            <p:nvPr/>
          </p:nvCxnSpPr>
          <p:spPr>
            <a:xfrm flipH="1" flipV="1">
              <a:off x="2682241" y="4173855"/>
              <a:ext cx="193709" cy="424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637AEDF-8074-4F7C-BD3D-B7F91B5F474E}"/>
                </a:ext>
              </a:extLst>
            </p:cNvPr>
            <p:cNvCxnSpPr>
              <a:cxnSpLocks/>
              <a:stCxn id="26" idx="1"/>
              <a:endCxn id="27" idx="5"/>
            </p:cNvCxnSpPr>
            <p:nvPr/>
          </p:nvCxnSpPr>
          <p:spPr>
            <a:xfrm flipH="1" flipV="1">
              <a:off x="2098641" y="3612566"/>
              <a:ext cx="479495" cy="3987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7F7394D2-63B2-44DC-99A6-18B017A9B16E}"/>
                </a:ext>
              </a:extLst>
            </p:cNvPr>
            <p:cNvCxnSpPr>
              <a:cxnSpLocks/>
            </p:cNvCxnSpPr>
            <p:nvPr/>
          </p:nvCxnSpPr>
          <p:spPr>
            <a:xfrm flipV="1">
              <a:off x="2082020" y="1680210"/>
              <a:ext cx="897400" cy="1767842"/>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BF684F33-6179-7D0A-B8C0-5DF95A127C3D}"/>
                </a:ext>
              </a:extLst>
            </p:cNvPr>
            <p:cNvCxnSpPr>
              <a:cxnSpLocks/>
            </p:cNvCxnSpPr>
            <p:nvPr/>
          </p:nvCxnSpPr>
          <p:spPr>
            <a:xfrm flipV="1">
              <a:off x="1624820" y="3676319"/>
              <a:ext cx="362282" cy="1381458"/>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sp>
        <p:nvSpPr>
          <p:cNvPr id="10" name="Textfeld 9">
            <a:extLst>
              <a:ext uri="{FF2B5EF4-FFF2-40B4-BE49-F238E27FC236}">
                <a16:creationId xmlns:a16="http://schemas.microsoft.com/office/drawing/2014/main" id="{35ADE63D-32E3-F6CE-DC0C-472DDC0D8672}"/>
              </a:ext>
            </a:extLst>
          </p:cNvPr>
          <p:cNvSpPr txBox="1"/>
          <p:nvPr/>
        </p:nvSpPr>
        <p:spPr>
          <a:xfrm>
            <a:off x="8145625" y="791409"/>
            <a:ext cx="1384809" cy="369332"/>
          </a:xfrm>
          <a:prstGeom prst="rect">
            <a:avLst/>
          </a:prstGeom>
          <a:noFill/>
        </p:spPr>
        <p:txBody>
          <a:bodyPr wrap="square" rtlCol="0">
            <a:spAutoFit/>
          </a:bodyPr>
          <a:lstStyle/>
          <a:p>
            <a:r>
              <a:rPr lang="de-DE" b="1" dirty="0">
                <a:solidFill>
                  <a:schemeClr val="bg1"/>
                </a:solidFill>
              </a:rPr>
              <a:t>HIP 73909</a:t>
            </a:r>
          </a:p>
        </p:txBody>
      </p:sp>
      <p:cxnSp>
        <p:nvCxnSpPr>
          <p:cNvPr id="14" name="Gerade Verbindung mit Pfeil 13">
            <a:extLst>
              <a:ext uri="{FF2B5EF4-FFF2-40B4-BE49-F238E27FC236}">
                <a16:creationId xmlns:a16="http://schemas.microsoft.com/office/drawing/2014/main" id="{A4874E93-0CFD-C438-EAAD-36776348B070}"/>
              </a:ext>
            </a:extLst>
          </p:cNvPr>
          <p:cNvCxnSpPr>
            <a:cxnSpLocks/>
          </p:cNvCxnSpPr>
          <p:nvPr/>
        </p:nvCxnSpPr>
        <p:spPr>
          <a:xfrm>
            <a:off x="8733843" y="1131144"/>
            <a:ext cx="0" cy="39182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uppieren 42">
            <a:extLst>
              <a:ext uri="{FF2B5EF4-FFF2-40B4-BE49-F238E27FC236}">
                <a16:creationId xmlns:a16="http://schemas.microsoft.com/office/drawing/2014/main" id="{995C988A-72D0-47F1-1D8E-25FFF2830DFF}"/>
              </a:ext>
            </a:extLst>
          </p:cNvPr>
          <p:cNvGrpSpPr/>
          <p:nvPr/>
        </p:nvGrpSpPr>
        <p:grpSpPr>
          <a:xfrm>
            <a:off x="2096503" y="948559"/>
            <a:ext cx="7276097" cy="644496"/>
            <a:chOff x="2096503" y="948559"/>
            <a:chExt cx="7276097" cy="644496"/>
          </a:xfrm>
        </p:grpSpPr>
        <p:cxnSp>
          <p:nvCxnSpPr>
            <p:cNvPr id="13" name="Gerader Verbinder 12">
              <a:extLst>
                <a:ext uri="{FF2B5EF4-FFF2-40B4-BE49-F238E27FC236}">
                  <a16:creationId xmlns:a16="http://schemas.microsoft.com/office/drawing/2014/main" id="{F2CBEF27-0E44-CBA3-796B-12FA406F3012}"/>
                </a:ext>
              </a:extLst>
            </p:cNvPr>
            <p:cNvCxnSpPr>
              <a:cxnSpLocks/>
            </p:cNvCxnSpPr>
            <p:nvPr/>
          </p:nvCxnSpPr>
          <p:spPr>
            <a:xfrm flipH="1">
              <a:off x="8784431" y="1500188"/>
              <a:ext cx="588169" cy="8810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0103ADF-4655-C927-7F31-E586FB5C0D03}"/>
                </a:ext>
              </a:extLst>
            </p:cNvPr>
            <p:cNvCxnSpPr>
              <a:cxnSpLocks/>
            </p:cNvCxnSpPr>
            <p:nvPr/>
          </p:nvCxnSpPr>
          <p:spPr>
            <a:xfrm flipH="1" flipV="1">
              <a:off x="6884194" y="1009650"/>
              <a:ext cx="1835933" cy="58340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25BAD4C2-1DF3-228F-F1DB-3B1A24D06A7F}"/>
                </a:ext>
              </a:extLst>
            </p:cNvPr>
            <p:cNvCxnSpPr>
              <a:cxnSpLocks/>
            </p:cNvCxnSpPr>
            <p:nvPr/>
          </p:nvCxnSpPr>
          <p:spPr>
            <a:xfrm flipH="1">
              <a:off x="3151141" y="1397876"/>
              <a:ext cx="235818" cy="11112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092E446-2268-53EC-A7F8-394DEE64172C}"/>
                </a:ext>
              </a:extLst>
            </p:cNvPr>
            <p:cNvCxnSpPr>
              <a:cxnSpLocks/>
            </p:cNvCxnSpPr>
            <p:nvPr/>
          </p:nvCxnSpPr>
          <p:spPr>
            <a:xfrm flipH="1" flipV="1">
              <a:off x="2096503" y="948559"/>
              <a:ext cx="844818" cy="56044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feld 14">
            <a:extLst>
              <a:ext uri="{FF2B5EF4-FFF2-40B4-BE49-F238E27FC236}">
                <a16:creationId xmlns:a16="http://schemas.microsoft.com/office/drawing/2014/main" id="{8CDCE375-85FB-7AF5-7E0B-B4190D170654}"/>
              </a:ext>
            </a:extLst>
          </p:cNvPr>
          <p:cNvSpPr txBox="1"/>
          <p:nvPr/>
        </p:nvSpPr>
        <p:spPr>
          <a:xfrm>
            <a:off x="1073019" y="4945810"/>
            <a:ext cx="362282" cy="523220"/>
          </a:xfrm>
          <a:prstGeom prst="rect">
            <a:avLst/>
          </a:prstGeom>
          <a:noFill/>
        </p:spPr>
        <p:txBody>
          <a:bodyPr wrap="square" rtlCol="0">
            <a:spAutoFit/>
          </a:bodyPr>
          <a:lstStyle/>
          <a:p>
            <a:r>
              <a:rPr lang="de-DE" sz="2800" b="1" dirty="0">
                <a:solidFill>
                  <a:srgbClr val="FF0000"/>
                </a:solidFill>
              </a:rPr>
              <a:t>A</a:t>
            </a:r>
          </a:p>
        </p:txBody>
      </p:sp>
      <p:sp>
        <p:nvSpPr>
          <p:cNvPr id="16" name="Textfeld 15">
            <a:extLst>
              <a:ext uri="{FF2B5EF4-FFF2-40B4-BE49-F238E27FC236}">
                <a16:creationId xmlns:a16="http://schemas.microsoft.com/office/drawing/2014/main" id="{D88983D1-C466-1AF7-46DC-42205F071DB2}"/>
              </a:ext>
            </a:extLst>
          </p:cNvPr>
          <p:cNvSpPr txBox="1"/>
          <p:nvPr/>
        </p:nvSpPr>
        <p:spPr>
          <a:xfrm>
            <a:off x="1542661" y="3269411"/>
            <a:ext cx="362282" cy="523220"/>
          </a:xfrm>
          <a:prstGeom prst="rect">
            <a:avLst/>
          </a:prstGeom>
          <a:noFill/>
        </p:spPr>
        <p:txBody>
          <a:bodyPr wrap="square" rtlCol="0">
            <a:spAutoFit/>
          </a:bodyPr>
          <a:lstStyle/>
          <a:p>
            <a:r>
              <a:rPr lang="de-DE" sz="2800" b="1" dirty="0">
                <a:solidFill>
                  <a:srgbClr val="FF0000"/>
                </a:solidFill>
              </a:rPr>
              <a:t>B</a:t>
            </a:r>
          </a:p>
        </p:txBody>
      </p:sp>
      <p:sp>
        <p:nvSpPr>
          <p:cNvPr id="21" name="Textfeld 20">
            <a:extLst>
              <a:ext uri="{FF2B5EF4-FFF2-40B4-BE49-F238E27FC236}">
                <a16:creationId xmlns:a16="http://schemas.microsoft.com/office/drawing/2014/main" id="{6A8458D5-922D-6540-8800-3A5C7522AFD1}"/>
              </a:ext>
            </a:extLst>
          </p:cNvPr>
          <p:cNvSpPr txBox="1"/>
          <p:nvPr/>
        </p:nvSpPr>
        <p:spPr>
          <a:xfrm>
            <a:off x="2205135" y="3819913"/>
            <a:ext cx="362282" cy="523220"/>
          </a:xfrm>
          <a:prstGeom prst="rect">
            <a:avLst/>
          </a:prstGeom>
          <a:noFill/>
        </p:spPr>
        <p:txBody>
          <a:bodyPr wrap="square" rtlCol="0">
            <a:spAutoFit/>
          </a:bodyPr>
          <a:lstStyle/>
          <a:p>
            <a:r>
              <a:rPr lang="de-DE" sz="2800" b="1" dirty="0">
                <a:solidFill>
                  <a:srgbClr val="FF0000"/>
                </a:solidFill>
              </a:rPr>
              <a:t>C</a:t>
            </a:r>
          </a:p>
        </p:txBody>
      </p:sp>
      <p:sp>
        <p:nvSpPr>
          <p:cNvPr id="38" name="Textfeld 37">
            <a:extLst>
              <a:ext uri="{FF2B5EF4-FFF2-40B4-BE49-F238E27FC236}">
                <a16:creationId xmlns:a16="http://schemas.microsoft.com/office/drawing/2014/main" id="{4251341F-8975-F28E-E3CE-EA7C9016F6F9}"/>
              </a:ext>
            </a:extLst>
          </p:cNvPr>
          <p:cNvSpPr txBox="1"/>
          <p:nvPr/>
        </p:nvSpPr>
        <p:spPr>
          <a:xfrm>
            <a:off x="2457060" y="4454396"/>
            <a:ext cx="362282" cy="523220"/>
          </a:xfrm>
          <a:prstGeom prst="rect">
            <a:avLst/>
          </a:prstGeom>
          <a:noFill/>
        </p:spPr>
        <p:txBody>
          <a:bodyPr wrap="square" rtlCol="0">
            <a:spAutoFit/>
          </a:bodyPr>
          <a:lstStyle/>
          <a:p>
            <a:r>
              <a:rPr lang="de-DE" sz="2800" b="1" dirty="0">
                <a:solidFill>
                  <a:srgbClr val="FF0000"/>
                </a:solidFill>
              </a:rPr>
              <a:t>D</a:t>
            </a:r>
          </a:p>
        </p:txBody>
      </p:sp>
      <p:sp>
        <p:nvSpPr>
          <p:cNvPr id="41" name="Textfeld 40">
            <a:extLst>
              <a:ext uri="{FF2B5EF4-FFF2-40B4-BE49-F238E27FC236}">
                <a16:creationId xmlns:a16="http://schemas.microsoft.com/office/drawing/2014/main" id="{2879910F-18CA-F0BD-D496-2B8B3EEAFEB7}"/>
              </a:ext>
            </a:extLst>
          </p:cNvPr>
          <p:cNvSpPr txBox="1"/>
          <p:nvPr/>
        </p:nvSpPr>
        <p:spPr>
          <a:xfrm>
            <a:off x="2550366" y="1300653"/>
            <a:ext cx="362282" cy="523220"/>
          </a:xfrm>
          <a:prstGeom prst="rect">
            <a:avLst/>
          </a:prstGeom>
          <a:noFill/>
        </p:spPr>
        <p:txBody>
          <a:bodyPr wrap="square" rtlCol="0">
            <a:spAutoFit/>
          </a:bodyPr>
          <a:lstStyle/>
          <a:p>
            <a:r>
              <a:rPr lang="de-DE" sz="2800" b="1" dirty="0">
                <a:solidFill>
                  <a:srgbClr val="FF0000"/>
                </a:solidFill>
              </a:rPr>
              <a:t>E</a:t>
            </a:r>
          </a:p>
        </p:txBody>
      </p:sp>
      <p:sp>
        <p:nvSpPr>
          <p:cNvPr id="42" name="Textfeld 41">
            <a:extLst>
              <a:ext uri="{FF2B5EF4-FFF2-40B4-BE49-F238E27FC236}">
                <a16:creationId xmlns:a16="http://schemas.microsoft.com/office/drawing/2014/main" id="{63AAD35E-524B-916A-826E-6B052F408768}"/>
              </a:ext>
            </a:extLst>
          </p:cNvPr>
          <p:cNvSpPr txBox="1"/>
          <p:nvPr/>
        </p:nvSpPr>
        <p:spPr>
          <a:xfrm>
            <a:off x="1835020" y="361370"/>
            <a:ext cx="362282" cy="523220"/>
          </a:xfrm>
          <a:prstGeom prst="rect">
            <a:avLst/>
          </a:prstGeom>
          <a:noFill/>
        </p:spPr>
        <p:txBody>
          <a:bodyPr wrap="square" rtlCol="0">
            <a:spAutoFit/>
          </a:bodyPr>
          <a:lstStyle/>
          <a:p>
            <a:r>
              <a:rPr lang="de-DE" sz="2800" b="1" dirty="0">
                <a:solidFill>
                  <a:srgbClr val="FF0000"/>
                </a:solidFill>
              </a:rPr>
              <a:t>F</a:t>
            </a:r>
          </a:p>
        </p:txBody>
      </p:sp>
      <p:sp>
        <p:nvSpPr>
          <p:cNvPr id="45" name="Textfeld 44">
            <a:extLst>
              <a:ext uri="{FF2B5EF4-FFF2-40B4-BE49-F238E27FC236}">
                <a16:creationId xmlns:a16="http://schemas.microsoft.com/office/drawing/2014/main" id="{40CE7E14-FCBC-5BB1-4566-582B2E2AA637}"/>
              </a:ext>
            </a:extLst>
          </p:cNvPr>
          <p:cNvSpPr txBox="1"/>
          <p:nvPr/>
        </p:nvSpPr>
        <p:spPr>
          <a:xfrm>
            <a:off x="3337249" y="790579"/>
            <a:ext cx="362282" cy="523220"/>
          </a:xfrm>
          <a:prstGeom prst="rect">
            <a:avLst/>
          </a:prstGeom>
          <a:noFill/>
        </p:spPr>
        <p:txBody>
          <a:bodyPr wrap="square" rtlCol="0">
            <a:spAutoFit/>
          </a:bodyPr>
          <a:lstStyle/>
          <a:p>
            <a:r>
              <a:rPr lang="de-DE" sz="2800" b="1" dirty="0">
                <a:solidFill>
                  <a:srgbClr val="FF0000"/>
                </a:solidFill>
              </a:rPr>
              <a:t>G</a:t>
            </a:r>
          </a:p>
        </p:txBody>
      </p:sp>
      <p:sp>
        <p:nvSpPr>
          <p:cNvPr id="47" name="Textfeld 46">
            <a:extLst>
              <a:ext uri="{FF2B5EF4-FFF2-40B4-BE49-F238E27FC236}">
                <a16:creationId xmlns:a16="http://schemas.microsoft.com/office/drawing/2014/main" id="{F1A64369-6475-9098-2682-62B86BA24606}"/>
              </a:ext>
            </a:extLst>
          </p:cNvPr>
          <p:cNvSpPr txBox="1"/>
          <p:nvPr/>
        </p:nvSpPr>
        <p:spPr>
          <a:xfrm>
            <a:off x="2992017" y="3020600"/>
            <a:ext cx="362282" cy="523220"/>
          </a:xfrm>
          <a:prstGeom prst="rect">
            <a:avLst/>
          </a:prstGeom>
          <a:noFill/>
        </p:spPr>
        <p:txBody>
          <a:bodyPr wrap="square" rtlCol="0">
            <a:spAutoFit/>
          </a:bodyPr>
          <a:lstStyle/>
          <a:p>
            <a:r>
              <a:rPr lang="de-DE" sz="2800" b="1" dirty="0">
                <a:solidFill>
                  <a:srgbClr val="FF0000"/>
                </a:solidFill>
              </a:rPr>
              <a:t>H</a:t>
            </a:r>
          </a:p>
        </p:txBody>
      </p:sp>
      <p:sp>
        <p:nvSpPr>
          <p:cNvPr id="49" name="Textfeld 48">
            <a:extLst>
              <a:ext uri="{FF2B5EF4-FFF2-40B4-BE49-F238E27FC236}">
                <a16:creationId xmlns:a16="http://schemas.microsoft.com/office/drawing/2014/main" id="{CAF4E826-0857-7D4C-B4DD-617BA4A326ED}"/>
              </a:ext>
            </a:extLst>
          </p:cNvPr>
          <p:cNvSpPr txBox="1"/>
          <p:nvPr/>
        </p:nvSpPr>
        <p:spPr>
          <a:xfrm>
            <a:off x="3803782" y="3048591"/>
            <a:ext cx="362282" cy="523220"/>
          </a:xfrm>
          <a:prstGeom prst="rect">
            <a:avLst/>
          </a:prstGeom>
          <a:noFill/>
        </p:spPr>
        <p:txBody>
          <a:bodyPr wrap="square" rtlCol="0">
            <a:spAutoFit/>
          </a:bodyPr>
          <a:lstStyle/>
          <a:p>
            <a:r>
              <a:rPr lang="de-DE" sz="2800" b="1" dirty="0">
                <a:solidFill>
                  <a:srgbClr val="FF0000"/>
                </a:solidFill>
              </a:rPr>
              <a:t>I</a:t>
            </a:r>
          </a:p>
        </p:txBody>
      </p:sp>
    </p:spTree>
    <p:extLst>
      <p:ext uri="{BB962C8B-B14F-4D97-AF65-F5344CB8AC3E}">
        <p14:creationId xmlns:p14="http://schemas.microsoft.com/office/powerpoint/2010/main" val="5794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par>
                                <p:cTn id="38" presetID="2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nhaltsplatzhalter 62">
            <a:extLst>
              <a:ext uri="{FF2B5EF4-FFF2-40B4-BE49-F238E27FC236}">
                <a16:creationId xmlns:a16="http://schemas.microsoft.com/office/drawing/2014/main" id="{F35E8B89-71D3-5EB3-B54C-EEF6F8F884E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7189" y="287867"/>
            <a:ext cx="7296345" cy="6561669"/>
          </a:xfrm>
        </p:spPr>
      </p:pic>
      <p:pic>
        <p:nvPicPr>
          <p:cNvPr id="5" name="Inhaltsplatzhalter 4">
            <a:extLst>
              <a:ext uri="{FF2B5EF4-FFF2-40B4-BE49-F238E27FC236}">
                <a16:creationId xmlns:a16="http://schemas.microsoft.com/office/drawing/2014/main" id="{55900D22-D0DB-4778-B733-1AFBB09DFA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361" y="-348832"/>
            <a:ext cx="4905342" cy="7365452"/>
          </a:xfrm>
        </p:spPr>
      </p:pic>
      <p:grpSp>
        <p:nvGrpSpPr>
          <p:cNvPr id="29" name="Gruppieren 28">
            <a:extLst>
              <a:ext uri="{FF2B5EF4-FFF2-40B4-BE49-F238E27FC236}">
                <a16:creationId xmlns:a16="http://schemas.microsoft.com/office/drawing/2014/main" id="{D5E67ADA-8592-4E8C-84AE-A2134625FBB8}"/>
              </a:ext>
            </a:extLst>
          </p:cNvPr>
          <p:cNvGrpSpPr/>
          <p:nvPr/>
        </p:nvGrpSpPr>
        <p:grpSpPr>
          <a:xfrm>
            <a:off x="1939291" y="1476435"/>
            <a:ext cx="1188720" cy="3337500"/>
            <a:chOff x="1939291" y="1476435"/>
            <a:chExt cx="1188720" cy="3337500"/>
          </a:xfrm>
        </p:grpSpPr>
        <p:sp>
          <p:nvSpPr>
            <p:cNvPr id="25" name="Ellipse 24">
              <a:extLst>
                <a:ext uri="{FF2B5EF4-FFF2-40B4-BE49-F238E27FC236}">
                  <a16:creationId xmlns:a16="http://schemas.microsoft.com/office/drawing/2014/main" id="{53C28D29-584D-4DB8-AAEA-2951F1844563}"/>
                </a:ext>
              </a:extLst>
            </p:cNvPr>
            <p:cNvSpPr/>
            <p:nvPr/>
          </p:nvSpPr>
          <p:spPr>
            <a:xfrm>
              <a:off x="2825962" y="4598670"/>
              <a:ext cx="204893" cy="2152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A5834C8C-546D-41E4-BB2A-B7DDDBBC98D9}"/>
                </a:ext>
              </a:extLst>
            </p:cNvPr>
            <p:cNvSpPr/>
            <p:nvPr/>
          </p:nvSpPr>
          <p:spPr>
            <a:xfrm>
              <a:off x="2550796" y="3983415"/>
              <a:ext cx="186690" cy="190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D224D6A-5D94-432E-A18D-A393AB69AB04}"/>
                </a:ext>
              </a:extLst>
            </p:cNvPr>
            <p:cNvSpPr/>
            <p:nvPr/>
          </p:nvSpPr>
          <p:spPr>
            <a:xfrm>
              <a:off x="1939291" y="3450015"/>
              <a:ext cx="186690" cy="190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57C3F828-100B-478E-932A-C9AD3FEE2E1C}"/>
                </a:ext>
              </a:extLst>
            </p:cNvPr>
            <p:cNvSpPr/>
            <p:nvPr/>
          </p:nvSpPr>
          <p:spPr>
            <a:xfrm>
              <a:off x="2941321" y="1476435"/>
              <a:ext cx="186690" cy="190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E4810E67-4073-8DD3-D9BF-77B4C7CABD60}"/>
              </a:ext>
            </a:extLst>
          </p:cNvPr>
          <p:cNvGrpSpPr/>
          <p:nvPr/>
        </p:nvGrpSpPr>
        <p:grpSpPr>
          <a:xfrm>
            <a:off x="1909813" y="791977"/>
            <a:ext cx="2109621" cy="2938131"/>
            <a:chOff x="1909813" y="791977"/>
            <a:chExt cx="2109621" cy="2938131"/>
          </a:xfrm>
        </p:grpSpPr>
        <p:sp>
          <p:nvSpPr>
            <p:cNvPr id="20" name="Ellipse 19">
              <a:extLst>
                <a:ext uri="{FF2B5EF4-FFF2-40B4-BE49-F238E27FC236}">
                  <a16:creationId xmlns:a16="http://schemas.microsoft.com/office/drawing/2014/main" id="{89A5DBD3-3A9A-E51C-8CF6-B22439E1092A}"/>
                </a:ext>
              </a:extLst>
            </p:cNvPr>
            <p:cNvSpPr/>
            <p:nvPr/>
          </p:nvSpPr>
          <p:spPr>
            <a:xfrm>
              <a:off x="3084193" y="3485879"/>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72BBDA79-D85F-B034-BD10-124CDA3B1979}"/>
                </a:ext>
              </a:extLst>
            </p:cNvPr>
            <p:cNvSpPr/>
            <p:nvPr/>
          </p:nvSpPr>
          <p:spPr>
            <a:xfrm>
              <a:off x="3832744" y="3539668"/>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08AFB5EC-EBD9-50E6-C265-26CD13CDA0FC}"/>
                </a:ext>
              </a:extLst>
            </p:cNvPr>
            <p:cNvCxnSpPr>
              <a:cxnSpLocks/>
            </p:cNvCxnSpPr>
            <p:nvPr/>
          </p:nvCxnSpPr>
          <p:spPr>
            <a:xfrm flipH="1" flipV="1">
              <a:off x="3270883" y="3577289"/>
              <a:ext cx="561861" cy="5378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EF309B67-8F55-866B-3379-64E2163F4371}"/>
                </a:ext>
              </a:extLst>
            </p:cNvPr>
            <p:cNvSpPr/>
            <p:nvPr/>
          </p:nvSpPr>
          <p:spPr>
            <a:xfrm>
              <a:off x="1909813" y="791977"/>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 name="Gruppieren 10">
            <a:extLst>
              <a:ext uri="{FF2B5EF4-FFF2-40B4-BE49-F238E27FC236}">
                <a16:creationId xmlns:a16="http://schemas.microsoft.com/office/drawing/2014/main" id="{6EC7ECEB-00B3-9EAA-E639-280EF5F01828}"/>
              </a:ext>
            </a:extLst>
          </p:cNvPr>
          <p:cNvGrpSpPr/>
          <p:nvPr/>
        </p:nvGrpSpPr>
        <p:grpSpPr>
          <a:xfrm>
            <a:off x="7207337" y="952924"/>
            <a:ext cx="3914455" cy="1863955"/>
            <a:chOff x="7207337" y="952924"/>
            <a:chExt cx="3914455" cy="1863955"/>
          </a:xfrm>
        </p:grpSpPr>
        <p:sp>
          <p:nvSpPr>
            <p:cNvPr id="31" name="Ellipse 30">
              <a:extLst>
                <a:ext uri="{FF2B5EF4-FFF2-40B4-BE49-F238E27FC236}">
                  <a16:creationId xmlns:a16="http://schemas.microsoft.com/office/drawing/2014/main" id="{544E3467-9353-A015-3B84-FFCE8E6B8A06}"/>
                </a:ext>
              </a:extLst>
            </p:cNvPr>
            <p:cNvSpPr/>
            <p:nvPr/>
          </p:nvSpPr>
          <p:spPr>
            <a:xfrm>
              <a:off x="7207337" y="952924"/>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7A4246AA-6347-6A87-0173-F2801DC1EDB0}"/>
                </a:ext>
              </a:extLst>
            </p:cNvPr>
            <p:cNvSpPr/>
            <p:nvPr/>
          </p:nvSpPr>
          <p:spPr>
            <a:xfrm>
              <a:off x="9704006" y="2626439"/>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DBEF43B8-8D3B-A5D6-02AD-2E606AF81081}"/>
                </a:ext>
              </a:extLst>
            </p:cNvPr>
            <p:cNvSpPr/>
            <p:nvPr/>
          </p:nvSpPr>
          <p:spPr>
            <a:xfrm>
              <a:off x="10935102" y="2442170"/>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2BA28160-05F1-E340-D0E1-D5EF5C9E295A}"/>
                </a:ext>
              </a:extLst>
            </p:cNvPr>
            <p:cNvCxnSpPr>
              <a:cxnSpLocks/>
            </p:cNvCxnSpPr>
            <p:nvPr/>
          </p:nvCxnSpPr>
          <p:spPr>
            <a:xfrm flipH="1">
              <a:off x="9897595" y="2561361"/>
              <a:ext cx="1024806" cy="14633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 name="Ellipse 1">
            <a:extLst>
              <a:ext uri="{FF2B5EF4-FFF2-40B4-BE49-F238E27FC236}">
                <a16:creationId xmlns:a16="http://schemas.microsoft.com/office/drawing/2014/main" id="{717178C1-54E4-D92A-8041-D6E4FFD2D814}"/>
              </a:ext>
            </a:extLst>
          </p:cNvPr>
          <p:cNvSpPr/>
          <p:nvPr/>
        </p:nvSpPr>
        <p:spPr>
          <a:xfrm>
            <a:off x="3414360" y="1245936"/>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00BD3E34-5582-F7FE-E48C-6006CB6D2D1B}"/>
              </a:ext>
            </a:extLst>
          </p:cNvPr>
          <p:cNvSpPr/>
          <p:nvPr/>
        </p:nvSpPr>
        <p:spPr>
          <a:xfrm>
            <a:off x="9425526" y="1374954"/>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66EB460A-30F8-82C4-10FD-3731AC12191C}"/>
              </a:ext>
            </a:extLst>
          </p:cNvPr>
          <p:cNvSpPr/>
          <p:nvPr/>
        </p:nvSpPr>
        <p:spPr>
          <a:xfrm>
            <a:off x="1481666" y="5085643"/>
            <a:ext cx="256822" cy="2584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1AFCDD1-55A1-89ED-669A-98537B348AC1}"/>
              </a:ext>
            </a:extLst>
          </p:cNvPr>
          <p:cNvSpPr/>
          <p:nvPr/>
        </p:nvSpPr>
        <p:spPr>
          <a:xfrm>
            <a:off x="6964899" y="4147010"/>
            <a:ext cx="186690" cy="19044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6E05F16B-4406-8AF7-26B1-8BB369AA9566}"/>
              </a:ext>
            </a:extLst>
          </p:cNvPr>
          <p:cNvGrpSpPr/>
          <p:nvPr/>
        </p:nvGrpSpPr>
        <p:grpSpPr>
          <a:xfrm>
            <a:off x="7109091" y="1865376"/>
            <a:ext cx="1842885" cy="2292975"/>
            <a:chOff x="7106043" y="1865376"/>
            <a:chExt cx="1842885" cy="2292975"/>
          </a:xfrm>
        </p:grpSpPr>
        <p:cxnSp>
          <p:nvCxnSpPr>
            <p:cNvPr id="44" name="Gerader Verbinder 43">
              <a:extLst>
                <a:ext uri="{FF2B5EF4-FFF2-40B4-BE49-F238E27FC236}">
                  <a16:creationId xmlns:a16="http://schemas.microsoft.com/office/drawing/2014/main" id="{477287DF-A874-42C0-8A45-5CE125B3BC73}"/>
                </a:ext>
              </a:extLst>
            </p:cNvPr>
            <p:cNvCxnSpPr>
              <a:cxnSpLocks/>
            </p:cNvCxnSpPr>
            <p:nvPr/>
          </p:nvCxnSpPr>
          <p:spPr>
            <a:xfrm flipV="1">
              <a:off x="8083677" y="1865376"/>
              <a:ext cx="865251" cy="849249"/>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DA979BEE-30C8-4FAE-B41A-75615972DFC7}"/>
                </a:ext>
              </a:extLst>
            </p:cNvPr>
            <p:cNvCxnSpPr>
              <a:cxnSpLocks/>
            </p:cNvCxnSpPr>
            <p:nvPr/>
          </p:nvCxnSpPr>
          <p:spPr>
            <a:xfrm flipH="1" flipV="1">
              <a:off x="8048751" y="2803926"/>
              <a:ext cx="572833" cy="4433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E6748895-43B7-43FB-AEB6-85C85F7955D5}"/>
                </a:ext>
              </a:extLst>
            </p:cNvPr>
            <p:cNvCxnSpPr>
              <a:cxnSpLocks/>
            </p:cNvCxnSpPr>
            <p:nvPr/>
          </p:nvCxnSpPr>
          <p:spPr>
            <a:xfrm flipH="1" flipV="1">
              <a:off x="8663195" y="3312587"/>
              <a:ext cx="118249" cy="4016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831C3E03-D426-A91E-33E0-B501D74DFA52}"/>
                </a:ext>
              </a:extLst>
            </p:cNvPr>
            <p:cNvCxnSpPr>
              <a:cxnSpLocks/>
            </p:cNvCxnSpPr>
            <p:nvPr/>
          </p:nvCxnSpPr>
          <p:spPr>
            <a:xfrm flipV="1">
              <a:off x="7106043" y="2819400"/>
              <a:ext cx="891909" cy="1338951"/>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35B7B35A-84E4-AF22-8B54-BB17E327556E}"/>
              </a:ext>
            </a:extLst>
          </p:cNvPr>
          <p:cNvGrpSpPr/>
          <p:nvPr/>
        </p:nvGrpSpPr>
        <p:grpSpPr>
          <a:xfrm>
            <a:off x="1624820" y="1680210"/>
            <a:ext cx="1354600" cy="3377567"/>
            <a:chOff x="1624820" y="1680210"/>
            <a:chExt cx="1354600" cy="3377567"/>
          </a:xfrm>
        </p:grpSpPr>
        <p:cxnSp>
          <p:nvCxnSpPr>
            <p:cNvPr id="35" name="Gerader Verbinder 34">
              <a:extLst>
                <a:ext uri="{FF2B5EF4-FFF2-40B4-BE49-F238E27FC236}">
                  <a16:creationId xmlns:a16="http://schemas.microsoft.com/office/drawing/2014/main" id="{1B605289-8EF2-4957-8EA8-0BBB53353484}"/>
                </a:ext>
              </a:extLst>
            </p:cNvPr>
            <p:cNvCxnSpPr>
              <a:cxnSpLocks/>
            </p:cNvCxnSpPr>
            <p:nvPr/>
          </p:nvCxnSpPr>
          <p:spPr>
            <a:xfrm flipH="1" flipV="1">
              <a:off x="2682241" y="4173855"/>
              <a:ext cx="193709" cy="424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637AEDF-8074-4F7C-BD3D-B7F91B5F474E}"/>
                </a:ext>
              </a:extLst>
            </p:cNvPr>
            <p:cNvCxnSpPr>
              <a:cxnSpLocks/>
              <a:stCxn id="26" idx="1"/>
              <a:endCxn id="27" idx="5"/>
            </p:cNvCxnSpPr>
            <p:nvPr/>
          </p:nvCxnSpPr>
          <p:spPr>
            <a:xfrm flipH="1" flipV="1">
              <a:off x="2098641" y="3612566"/>
              <a:ext cx="479495" cy="3987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7F7394D2-63B2-44DC-99A6-18B017A9B16E}"/>
                </a:ext>
              </a:extLst>
            </p:cNvPr>
            <p:cNvCxnSpPr>
              <a:cxnSpLocks/>
            </p:cNvCxnSpPr>
            <p:nvPr/>
          </p:nvCxnSpPr>
          <p:spPr>
            <a:xfrm flipV="1">
              <a:off x="2082020" y="1680210"/>
              <a:ext cx="897400" cy="1767842"/>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BF684F33-6179-7D0A-B8C0-5DF95A127C3D}"/>
                </a:ext>
              </a:extLst>
            </p:cNvPr>
            <p:cNvCxnSpPr>
              <a:cxnSpLocks/>
            </p:cNvCxnSpPr>
            <p:nvPr/>
          </p:nvCxnSpPr>
          <p:spPr>
            <a:xfrm flipV="1">
              <a:off x="1624820" y="3676319"/>
              <a:ext cx="362282" cy="1381458"/>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uppieren 42">
            <a:extLst>
              <a:ext uri="{FF2B5EF4-FFF2-40B4-BE49-F238E27FC236}">
                <a16:creationId xmlns:a16="http://schemas.microsoft.com/office/drawing/2014/main" id="{995C988A-72D0-47F1-1D8E-25FFF2830DFF}"/>
              </a:ext>
            </a:extLst>
          </p:cNvPr>
          <p:cNvGrpSpPr/>
          <p:nvPr/>
        </p:nvGrpSpPr>
        <p:grpSpPr>
          <a:xfrm>
            <a:off x="2096503" y="948559"/>
            <a:ext cx="7324864" cy="840617"/>
            <a:chOff x="2096503" y="948559"/>
            <a:chExt cx="7324864" cy="840617"/>
          </a:xfrm>
        </p:grpSpPr>
        <p:cxnSp>
          <p:nvCxnSpPr>
            <p:cNvPr id="13" name="Gerader Verbinder 12">
              <a:extLst>
                <a:ext uri="{FF2B5EF4-FFF2-40B4-BE49-F238E27FC236}">
                  <a16:creationId xmlns:a16="http://schemas.microsoft.com/office/drawing/2014/main" id="{F2CBEF27-0E44-CBA3-796B-12FA406F3012}"/>
                </a:ext>
              </a:extLst>
            </p:cNvPr>
            <p:cNvCxnSpPr>
              <a:cxnSpLocks/>
            </p:cNvCxnSpPr>
            <p:nvPr/>
          </p:nvCxnSpPr>
          <p:spPr>
            <a:xfrm flipH="1">
              <a:off x="9098280" y="1532247"/>
              <a:ext cx="323087" cy="23254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0103ADF-4655-C927-7F31-E586FB5C0D03}"/>
                </a:ext>
              </a:extLst>
            </p:cNvPr>
            <p:cNvCxnSpPr>
              <a:cxnSpLocks/>
            </p:cNvCxnSpPr>
            <p:nvPr/>
          </p:nvCxnSpPr>
          <p:spPr>
            <a:xfrm flipH="1" flipV="1">
              <a:off x="7424928" y="1106424"/>
              <a:ext cx="1505712" cy="6827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25BAD4C2-1DF3-228F-F1DB-3B1A24D06A7F}"/>
                </a:ext>
              </a:extLst>
            </p:cNvPr>
            <p:cNvCxnSpPr>
              <a:cxnSpLocks/>
            </p:cNvCxnSpPr>
            <p:nvPr/>
          </p:nvCxnSpPr>
          <p:spPr>
            <a:xfrm flipH="1">
              <a:off x="3151141" y="1397876"/>
              <a:ext cx="235818" cy="11112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092E446-2268-53EC-A7F8-394DEE64172C}"/>
                </a:ext>
              </a:extLst>
            </p:cNvPr>
            <p:cNvCxnSpPr>
              <a:cxnSpLocks/>
            </p:cNvCxnSpPr>
            <p:nvPr/>
          </p:nvCxnSpPr>
          <p:spPr>
            <a:xfrm flipH="1" flipV="1">
              <a:off x="2096503" y="948559"/>
              <a:ext cx="844818" cy="56044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80" name="Ellipse 79">
            <a:extLst>
              <a:ext uri="{FF2B5EF4-FFF2-40B4-BE49-F238E27FC236}">
                <a16:creationId xmlns:a16="http://schemas.microsoft.com/office/drawing/2014/main" id="{855CD416-F768-2678-851F-2178C437027B}"/>
              </a:ext>
            </a:extLst>
          </p:cNvPr>
          <p:cNvSpPr/>
          <p:nvPr/>
        </p:nvSpPr>
        <p:spPr>
          <a:xfrm>
            <a:off x="8919491" y="1720452"/>
            <a:ext cx="186690" cy="190440"/>
          </a:xfrm>
          <a:prstGeom prst="ellipse">
            <a:avLst/>
          </a:prstGeom>
          <a:noFill/>
          <a:ln w="28575">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5B49BEEC-164D-013E-8C6C-D70EFFB21004}"/>
              </a:ext>
            </a:extLst>
          </p:cNvPr>
          <p:cNvSpPr txBox="1"/>
          <p:nvPr/>
        </p:nvSpPr>
        <p:spPr>
          <a:xfrm>
            <a:off x="1073019" y="4945810"/>
            <a:ext cx="362282" cy="523220"/>
          </a:xfrm>
          <a:prstGeom prst="rect">
            <a:avLst/>
          </a:prstGeom>
          <a:noFill/>
        </p:spPr>
        <p:txBody>
          <a:bodyPr wrap="square" rtlCol="0">
            <a:spAutoFit/>
          </a:bodyPr>
          <a:lstStyle/>
          <a:p>
            <a:r>
              <a:rPr lang="de-DE" sz="2800" b="1" dirty="0">
                <a:solidFill>
                  <a:srgbClr val="FF0000"/>
                </a:solidFill>
              </a:rPr>
              <a:t>A</a:t>
            </a:r>
          </a:p>
        </p:txBody>
      </p:sp>
      <p:sp>
        <p:nvSpPr>
          <p:cNvPr id="10" name="Textfeld 9">
            <a:extLst>
              <a:ext uri="{FF2B5EF4-FFF2-40B4-BE49-F238E27FC236}">
                <a16:creationId xmlns:a16="http://schemas.microsoft.com/office/drawing/2014/main" id="{129D9FBB-C891-3175-03D8-C2A3CACFE353}"/>
              </a:ext>
            </a:extLst>
          </p:cNvPr>
          <p:cNvSpPr txBox="1"/>
          <p:nvPr/>
        </p:nvSpPr>
        <p:spPr>
          <a:xfrm>
            <a:off x="4859196" y="-46655"/>
            <a:ext cx="6234603"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Réglage fin pour une soirée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d´été</a:t>
            </a:r>
            <a:r>
              <a:rPr lang="de-DE" dirty="0">
                <a:latin typeface="Times New Roman" panose="02020603050405020304" pitchFamily="18" charset="0"/>
                <a:cs typeface="Times New Roman" panose="02020603050405020304" pitchFamily="18" charset="0"/>
              </a:rPr>
              <a:t> en 4600 </a:t>
            </a:r>
            <a:r>
              <a:rPr lang="de-DE" dirty="0" err="1">
                <a:latin typeface="Times New Roman" panose="02020603050405020304" pitchFamily="18" charset="0"/>
                <a:cs typeface="Times New Roman" panose="02020603050405020304" pitchFamily="18" charset="0"/>
              </a:rPr>
              <a:t>av</a:t>
            </a:r>
            <a:r>
              <a:rPr lang="de-DE" dirty="0">
                <a:latin typeface="Times New Roman" panose="02020603050405020304" pitchFamily="18" charset="0"/>
                <a:cs typeface="Times New Roman" panose="02020603050405020304" pitchFamily="18" charset="0"/>
              </a:rPr>
              <a:t>. J.C.</a:t>
            </a:r>
          </a:p>
        </p:txBody>
      </p:sp>
      <p:sp>
        <p:nvSpPr>
          <p:cNvPr id="14" name="Textfeld 13">
            <a:extLst>
              <a:ext uri="{FF2B5EF4-FFF2-40B4-BE49-F238E27FC236}">
                <a16:creationId xmlns:a16="http://schemas.microsoft.com/office/drawing/2014/main" id="{D08B9A00-7164-B40C-964B-AACE733F0E63}"/>
              </a:ext>
            </a:extLst>
          </p:cNvPr>
          <p:cNvSpPr txBox="1"/>
          <p:nvPr/>
        </p:nvSpPr>
        <p:spPr>
          <a:xfrm>
            <a:off x="1561323" y="3269409"/>
            <a:ext cx="362282" cy="523220"/>
          </a:xfrm>
          <a:prstGeom prst="rect">
            <a:avLst/>
          </a:prstGeom>
          <a:noFill/>
        </p:spPr>
        <p:txBody>
          <a:bodyPr wrap="square" rtlCol="0">
            <a:spAutoFit/>
          </a:bodyPr>
          <a:lstStyle/>
          <a:p>
            <a:r>
              <a:rPr lang="de-DE" sz="2800" b="1" dirty="0">
                <a:solidFill>
                  <a:srgbClr val="FF0000"/>
                </a:solidFill>
              </a:rPr>
              <a:t>B</a:t>
            </a:r>
          </a:p>
        </p:txBody>
      </p:sp>
      <p:sp>
        <p:nvSpPr>
          <p:cNvPr id="15" name="Textfeld 14">
            <a:extLst>
              <a:ext uri="{FF2B5EF4-FFF2-40B4-BE49-F238E27FC236}">
                <a16:creationId xmlns:a16="http://schemas.microsoft.com/office/drawing/2014/main" id="{B608EA11-C153-8C18-DD27-B9E40C24E7C3}"/>
              </a:ext>
            </a:extLst>
          </p:cNvPr>
          <p:cNvSpPr txBox="1"/>
          <p:nvPr/>
        </p:nvSpPr>
        <p:spPr>
          <a:xfrm>
            <a:off x="2177143" y="3810584"/>
            <a:ext cx="362282" cy="523220"/>
          </a:xfrm>
          <a:prstGeom prst="rect">
            <a:avLst/>
          </a:prstGeom>
          <a:noFill/>
        </p:spPr>
        <p:txBody>
          <a:bodyPr wrap="square" rtlCol="0">
            <a:spAutoFit/>
          </a:bodyPr>
          <a:lstStyle/>
          <a:p>
            <a:r>
              <a:rPr lang="de-DE" sz="2800" b="1" dirty="0">
                <a:solidFill>
                  <a:srgbClr val="FF0000"/>
                </a:solidFill>
              </a:rPr>
              <a:t>C</a:t>
            </a:r>
          </a:p>
        </p:txBody>
      </p:sp>
      <p:sp>
        <p:nvSpPr>
          <p:cNvPr id="16" name="Textfeld 15">
            <a:extLst>
              <a:ext uri="{FF2B5EF4-FFF2-40B4-BE49-F238E27FC236}">
                <a16:creationId xmlns:a16="http://schemas.microsoft.com/office/drawing/2014/main" id="{25ADB5C4-A1B5-F3F4-735F-DF50D7757F77}"/>
              </a:ext>
            </a:extLst>
          </p:cNvPr>
          <p:cNvSpPr txBox="1"/>
          <p:nvPr/>
        </p:nvSpPr>
        <p:spPr>
          <a:xfrm>
            <a:off x="2457063" y="4454397"/>
            <a:ext cx="362282" cy="523220"/>
          </a:xfrm>
          <a:prstGeom prst="rect">
            <a:avLst/>
          </a:prstGeom>
          <a:noFill/>
        </p:spPr>
        <p:txBody>
          <a:bodyPr wrap="square" rtlCol="0">
            <a:spAutoFit/>
          </a:bodyPr>
          <a:lstStyle/>
          <a:p>
            <a:r>
              <a:rPr lang="de-DE" sz="2800" b="1" dirty="0">
                <a:solidFill>
                  <a:srgbClr val="FF0000"/>
                </a:solidFill>
              </a:rPr>
              <a:t>D</a:t>
            </a:r>
          </a:p>
        </p:txBody>
      </p:sp>
      <p:sp>
        <p:nvSpPr>
          <p:cNvPr id="21" name="Textfeld 20">
            <a:extLst>
              <a:ext uri="{FF2B5EF4-FFF2-40B4-BE49-F238E27FC236}">
                <a16:creationId xmlns:a16="http://schemas.microsoft.com/office/drawing/2014/main" id="{5FB48207-F4C0-7660-1201-E7480CB26A4B}"/>
              </a:ext>
            </a:extLst>
          </p:cNvPr>
          <p:cNvSpPr txBox="1"/>
          <p:nvPr/>
        </p:nvSpPr>
        <p:spPr>
          <a:xfrm>
            <a:off x="2559695" y="1309981"/>
            <a:ext cx="362282" cy="523220"/>
          </a:xfrm>
          <a:prstGeom prst="rect">
            <a:avLst/>
          </a:prstGeom>
          <a:noFill/>
        </p:spPr>
        <p:txBody>
          <a:bodyPr wrap="square" rtlCol="0">
            <a:spAutoFit/>
          </a:bodyPr>
          <a:lstStyle/>
          <a:p>
            <a:r>
              <a:rPr lang="de-DE" sz="2800" b="1" dirty="0">
                <a:solidFill>
                  <a:srgbClr val="FF0000"/>
                </a:solidFill>
              </a:rPr>
              <a:t>E</a:t>
            </a:r>
          </a:p>
        </p:txBody>
      </p:sp>
      <p:sp>
        <p:nvSpPr>
          <p:cNvPr id="33" name="Textfeld 32">
            <a:extLst>
              <a:ext uri="{FF2B5EF4-FFF2-40B4-BE49-F238E27FC236}">
                <a16:creationId xmlns:a16="http://schemas.microsoft.com/office/drawing/2014/main" id="{22264888-1476-FF7C-B0B6-8A0CA2FEB463}"/>
              </a:ext>
            </a:extLst>
          </p:cNvPr>
          <p:cNvSpPr txBox="1"/>
          <p:nvPr/>
        </p:nvSpPr>
        <p:spPr>
          <a:xfrm>
            <a:off x="1835016" y="342706"/>
            <a:ext cx="362282" cy="523220"/>
          </a:xfrm>
          <a:prstGeom prst="rect">
            <a:avLst/>
          </a:prstGeom>
          <a:noFill/>
        </p:spPr>
        <p:txBody>
          <a:bodyPr wrap="square" rtlCol="0">
            <a:spAutoFit/>
          </a:bodyPr>
          <a:lstStyle/>
          <a:p>
            <a:r>
              <a:rPr lang="de-DE" sz="2800" b="1" dirty="0">
                <a:solidFill>
                  <a:srgbClr val="FF0000"/>
                </a:solidFill>
              </a:rPr>
              <a:t>F</a:t>
            </a:r>
          </a:p>
        </p:txBody>
      </p:sp>
      <p:sp>
        <p:nvSpPr>
          <p:cNvPr id="38" name="Textfeld 37">
            <a:extLst>
              <a:ext uri="{FF2B5EF4-FFF2-40B4-BE49-F238E27FC236}">
                <a16:creationId xmlns:a16="http://schemas.microsoft.com/office/drawing/2014/main" id="{69DA3E7A-9195-BFE6-4E59-026112924AB1}"/>
              </a:ext>
            </a:extLst>
          </p:cNvPr>
          <p:cNvSpPr txBox="1"/>
          <p:nvPr/>
        </p:nvSpPr>
        <p:spPr>
          <a:xfrm>
            <a:off x="3290593" y="790573"/>
            <a:ext cx="362282" cy="523220"/>
          </a:xfrm>
          <a:prstGeom prst="rect">
            <a:avLst/>
          </a:prstGeom>
          <a:noFill/>
        </p:spPr>
        <p:txBody>
          <a:bodyPr wrap="square" rtlCol="0">
            <a:spAutoFit/>
          </a:bodyPr>
          <a:lstStyle/>
          <a:p>
            <a:r>
              <a:rPr lang="de-DE" sz="2800" b="1" dirty="0">
                <a:solidFill>
                  <a:srgbClr val="FF0000"/>
                </a:solidFill>
              </a:rPr>
              <a:t>G</a:t>
            </a:r>
          </a:p>
        </p:txBody>
      </p:sp>
      <p:sp>
        <p:nvSpPr>
          <p:cNvPr id="41" name="Textfeld 40">
            <a:extLst>
              <a:ext uri="{FF2B5EF4-FFF2-40B4-BE49-F238E27FC236}">
                <a16:creationId xmlns:a16="http://schemas.microsoft.com/office/drawing/2014/main" id="{C421DD80-6796-14FA-2FD5-9824B3D447B4}"/>
              </a:ext>
            </a:extLst>
          </p:cNvPr>
          <p:cNvSpPr txBox="1"/>
          <p:nvPr/>
        </p:nvSpPr>
        <p:spPr>
          <a:xfrm>
            <a:off x="2982682" y="3057915"/>
            <a:ext cx="362282" cy="523220"/>
          </a:xfrm>
          <a:prstGeom prst="rect">
            <a:avLst/>
          </a:prstGeom>
          <a:noFill/>
        </p:spPr>
        <p:txBody>
          <a:bodyPr wrap="square" rtlCol="0">
            <a:spAutoFit/>
          </a:bodyPr>
          <a:lstStyle/>
          <a:p>
            <a:r>
              <a:rPr lang="de-DE" sz="2800" b="1" dirty="0">
                <a:solidFill>
                  <a:srgbClr val="FF0000"/>
                </a:solidFill>
              </a:rPr>
              <a:t>H</a:t>
            </a:r>
          </a:p>
        </p:txBody>
      </p:sp>
      <p:sp>
        <p:nvSpPr>
          <p:cNvPr id="42" name="Textfeld 41">
            <a:extLst>
              <a:ext uri="{FF2B5EF4-FFF2-40B4-BE49-F238E27FC236}">
                <a16:creationId xmlns:a16="http://schemas.microsoft.com/office/drawing/2014/main" id="{7E9C928B-49A6-F6B3-5ECB-863C06E95D23}"/>
              </a:ext>
            </a:extLst>
          </p:cNvPr>
          <p:cNvSpPr txBox="1"/>
          <p:nvPr/>
        </p:nvSpPr>
        <p:spPr>
          <a:xfrm>
            <a:off x="3797559" y="3089018"/>
            <a:ext cx="362282" cy="523220"/>
          </a:xfrm>
          <a:prstGeom prst="rect">
            <a:avLst/>
          </a:prstGeom>
          <a:noFill/>
        </p:spPr>
        <p:txBody>
          <a:bodyPr wrap="square" rtlCol="0">
            <a:spAutoFit/>
          </a:bodyPr>
          <a:lstStyle/>
          <a:p>
            <a:r>
              <a:rPr lang="de-DE" sz="2800" b="1" dirty="0">
                <a:solidFill>
                  <a:srgbClr val="FF0000"/>
                </a:solidFill>
              </a:rPr>
              <a:t>I</a:t>
            </a:r>
          </a:p>
        </p:txBody>
      </p:sp>
      <p:sp>
        <p:nvSpPr>
          <p:cNvPr id="49" name="Textfeld 48">
            <a:extLst>
              <a:ext uri="{FF2B5EF4-FFF2-40B4-BE49-F238E27FC236}">
                <a16:creationId xmlns:a16="http://schemas.microsoft.com/office/drawing/2014/main" id="{4750C8B6-DF3F-6EDB-FE5D-C0F713586646}"/>
              </a:ext>
            </a:extLst>
          </p:cNvPr>
          <p:cNvSpPr txBox="1"/>
          <p:nvPr/>
        </p:nvSpPr>
        <p:spPr>
          <a:xfrm>
            <a:off x="6113884" y="5600025"/>
            <a:ext cx="6144208" cy="1077218"/>
          </a:xfrm>
          <a:prstGeom prst="rect">
            <a:avLst/>
          </a:prstGeom>
          <a:noFill/>
        </p:spPr>
        <p:txBody>
          <a:bodyPr wrap="square">
            <a:spAutoFit/>
          </a:bodyPr>
          <a:lstStyle/>
          <a:p>
            <a:r>
              <a:rPr lang="de-DE" sz="1600" dirty="0">
                <a:solidFill>
                  <a:schemeClr val="bg1"/>
                </a:solidFill>
                <a:latin typeface="Times New Roman" panose="02020603050405020304" pitchFamily="18" charset="0"/>
                <a:cs typeface="Times New Roman" panose="02020603050405020304" pitchFamily="18" charset="0"/>
              </a:rPr>
              <a:t>Vers 4600 avant J.-C., c'est-à-</a:t>
            </a:r>
            <a:r>
              <a:rPr lang="de-DE" sz="1600" dirty="0" err="1">
                <a:solidFill>
                  <a:schemeClr val="bg1"/>
                </a:solidFill>
                <a:latin typeface="Times New Roman" panose="02020603050405020304" pitchFamily="18" charset="0"/>
                <a:cs typeface="Times New Roman" panose="02020603050405020304" pitchFamily="18" charset="0"/>
              </a:rPr>
              <a:t>dire</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environ</a:t>
            </a:r>
            <a:r>
              <a:rPr lang="de-DE" sz="1600" dirty="0">
                <a:solidFill>
                  <a:schemeClr val="bg1"/>
                </a:solidFill>
                <a:latin typeface="Times New Roman" panose="02020603050405020304" pitchFamily="18" charset="0"/>
                <a:cs typeface="Times New Roman" panose="02020603050405020304" pitchFamily="18" charset="0"/>
              </a:rPr>
              <a:t> 400 ans après </a:t>
            </a:r>
            <a:r>
              <a:rPr lang="de-DE" sz="1600" dirty="0" err="1">
                <a:solidFill>
                  <a:schemeClr val="bg1"/>
                </a:solidFill>
                <a:latin typeface="Times New Roman" panose="02020603050405020304" pitchFamily="18" charset="0"/>
                <a:cs typeface="Times New Roman" panose="02020603050405020304" pitchFamily="18" charset="0"/>
              </a:rPr>
              <a:t>que</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l'axe</a:t>
            </a:r>
            <a:r>
              <a:rPr lang="de-DE" sz="1600" dirty="0">
                <a:solidFill>
                  <a:schemeClr val="bg1"/>
                </a:solidFill>
                <a:latin typeface="Times New Roman" panose="02020603050405020304" pitchFamily="18" charset="0"/>
                <a:cs typeface="Times New Roman" panose="02020603050405020304" pitchFamily="18" charset="0"/>
              </a:rPr>
              <a:t> de </a:t>
            </a:r>
            <a:r>
              <a:rPr lang="de-DE" sz="1600" dirty="0" err="1">
                <a:solidFill>
                  <a:schemeClr val="bg1"/>
                </a:solidFill>
                <a:latin typeface="Times New Roman" panose="02020603050405020304" pitchFamily="18" charset="0"/>
                <a:cs typeface="Times New Roman" panose="02020603050405020304" pitchFamily="18" charset="0"/>
              </a:rPr>
              <a:t>rotation</a:t>
            </a:r>
            <a:r>
              <a:rPr lang="de-DE" sz="1600" dirty="0">
                <a:solidFill>
                  <a:schemeClr val="bg1"/>
                </a:solidFill>
                <a:latin typeface="Times New Roman" panose="02020603050405020304" pitchFamily="18" charset="0"/>
                <a:cs typeface="Times New Roman" panose="02020603050405020304" pitchFamily="18" charset="0"/>
              </a:rPr>
              <a:t> de la Terre </a:t>
            </a:r>
            <a:r>
              <a:rPr lang="de-DE" sz="1600" dirty="0" err="1">
                <a:solidFill>
                  <a:schemeClr val="bg1"/>
                </a:solidFill>
                <a:latin typeface="Times New Roman" panose="02020603050405020304" pitchFamily="18" charset="0"/>
                <a:cs typeface="Times New Roman" panose="02020603050405020304" pitchFamily="18" charset="0"/>
              </a:rPr>
              <a:t>ait</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pointé</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vers</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l'étoile</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polaire</a:t>
            </a:r>
            <a:r>
              <a:rPr lang="de-DE" sz="1600" dirty="0">
                <a:solidFill>
                  <a:schemeClr val="bg1"/>
                </a:solidFill>
                <a:latin typeface="Times New Roman" panose="02020603050405020304" pitchFamily="18" charset="0"/>
                <a:cs typeface="Times New Roman" panose="02020603050405020304" pitchFamily="18" charset="0"/>
              </a:rPr>
              <a:t> HIP 73909, </a:t>
            </a:r>
            <a:r>
              <a:rPr lang="de-DE" sz="1600" dirty="0" err="1">
                <a:solidFill>
                  <a:schemeClr val="bg1"/>
                </a:solidFill>
                <a:latin typeface="Times New Roman" panose="02020603050405020304" pitchFamily="18" charset="0"/>
                <a:cs typeface="Times New Roman" panose="02020603050405020304" pitchFamily="18" charset="0"/>
              </a:rPr>
              <a:t>les</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angles</a:t>
            </a:r>
            <a:r>
              <a:rPr lang="de-DE" sz="1600" dirty="0">
                <a:solidFill>
                  <a:schemeClr val="bg1"/>
                </a:solidFill>
                <a:latin typeface="Times New Roman" panose="02020603050405020304" pitchFamily="18" charset="0"/>
                <a:cs typeface="Times New Roman" panose="02020603050405020304" pitchFamily="18" charset="0"/>
              </a:rPr>
              <a:t> entre </a:t>
            </a:r>
            <a:r>
              <a:rPr lang="de-DE" sz="1600" dirty="0" err="1">
                <a:solidFill>
                  <a:schemeClr val="bg1"/>
                </a:solidFill>
                <a:latin typeface="Times New Roman" panose="02020603050405020304" pitchFamily="18" charset="0"/>
                <a:cs typeface="Times New Roman" panose="02020603050405020304" pitchFamily="18" charset="0"/>
              </a:rPr>
              <a:t>les</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cupules</a:t>
            </a:r>
            <a:r>
              <a:rPr lang="de-DE" sz="1600" dirty="0">
                <a:solidFill>
                  <a:schemeClr val="bg1"/>
                </a:solidFill>
                <a:latin typeface="Times New Roman" panose="02020603050405020304" pitchFamily="18" charset="0"/>
                <a:cs typeface="Times New Roman" panose="02020603050405020304" pitchFamily="18" charset="0"/>
              </a:rPr>
              <a:t> A-B-E et F-E-G </a:t>
            </a:r>
            <a:r>
              <a:rPr lang="de-DE" sz="1600" dirty="0" err="1">
                <a:solidFill>
                  <a:schemeClr val="bg1"/>
                </a:solidFill>
                <a:latin typeface="Times New Roman" panose="02020603050405020304" pitchFamily="18" charset="0"/>
                <a:cs typeface="Times New Roman" panose="02020603050405020304" pitchFamily="18" charset="0"/>
              </a:rPr>
              <a:t>reflètent</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avec</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précision</a:t>
            </a:r>
            <a:r>
              <a:rPr lang="de-DE" sz="1600" dirty="0">
                <a:solidFill>
                  <a:schemeClr val="bg1"/>
                </a:solidFill>
                <a:latin typeface="Times New Roman" panose="02020603050405020304" pitchFamily="18" charset="0"/>
                <a:cs typeface="Times New Roman" panose="02020603050405020304" pitchFamily="18" charset="0"/>
              </a:rPr>
              <a:t> la </a:t>
            </a:r>
            <a:r>
              <a:rPr lang="de-DE" sz="1600" dirty="0" err="1">
                <a:solidFill>
                  <a:schemeClr val="bg1"/>
                </a:solidFill>
                <a:latin typeface="Times New Roman" panose="02020603050405020304" pitchFamily="18" charset="0"/>
                <a:cs typeface="Times New Roman" panose="02020603050405020304" pitchFamily="18" charset="0"/>
              </a:rPr>
              <a:t>réalité</a:t>
            </a:r>
            <a:r>
              <a:rPr lang="de-DE" sz="1600" dirty="0">
                <a:solidFill>
                  <a:schemeClr val="bg1"/>
                </a:solidFill>
                <a:latin typeface="Times New Roman" panose="02020603050405020304" pitchFamily="18" charset="0"/>
                <a:cs typeface="Times New Roman" panose="02020603050405020304" pitchFamily="18" charset="0"/>
              </a:rPr>
              <a:t> du </a:t>
            </a:r>
            <a:r>
              <a:rPr lang="de-DE" sz="1600" dirty="0" err="1">
                <a:solidFill>
                  <a:schemeClr val="bg1"/>
                </a:solidFill>
                <a:latin typeface="Times New Roman" panose="02020603050405020304" pitchFamily="18" charset="0"/>
                <a:cs typeface="Times New Roman" panose="02020603050405020304" pitchFamily="18" charset="0"/>
              </a:rPr>
              <a:t>firmament</a:t>
            </a:r>
            <a:r>
              <a:rPr lang="de-DE" sz="1600" dirty="0">
                <a:solidFill>
                  <a:schemeClr val="bg1"/>
                </a:solidFill>
                <a:latin typeface="Times New Roman" panose="02020603050405020304" pitchFamily="18" charset="0"/>
                <a:cs typeface="Times New Roman" panose="02020603050405020304" pitchFamily="18" charset="0"/>
              </a:rPr>
              <a:t> </a:t>
            </a:r>
            <a:r>
              <a:rPr lang="de-DE" sz="1600" dirty="0" err="1">
                <a:solidFill>
                  <a:schemeClr val="bg1"/>
                </a:solidFill>
                <a:latin typeface="Times New Roman" panose="02020603050405020304" pitchFamily="18" charset="0"/>
                <a:cs typeface="Times New Roman" panose="02020603050405020304" pitchFamily="18" charset="0"/>
              </a:rPr>
              <a:t>nord</a:t>
            </a:r>
            <a:r>
              <a:rPr lang="de-DE"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170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par>
                                <p:cTn id="38" presetID="2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2118</Words>
  <Application>Microsoft Office PowerPoint</Application>
  <PresentationFormat>Breitbild</PresentationFormat>
  <Paragraphs>64</Paragraphs>
  <Slides>12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Times New Roman</vt:lpstr>
      <vt:lpstr>Office</vt:lpstr>
      <vt:lpstr>Dater la première phase de „décoration“ de la dalle de Saint-Bélec par le phénomène de la précession  Dr. Stefan Maeder M.A., Freiburger Institut für Paläowissenschaften (sjdmaeder@aol.com)  </vt:lpstr>
      <vt:lpstr>Le tumulus de Saint-Bélec domine la vallée de l'Odet au nord et la vallée du Stêr Roudou au sud depuis une crête qui s'étend d'est-nord-est à ouest-sud-ouest dans ce secteur  (figs. Google Maps, traits rouges: auteur).</vt:lpstr>
      <vt:lpstr>Le site du tumulus fin novembre 2023 après la conclusion des travaux de post-fouille. Vue sur le nord-est.  (cliché de l´auteur, photographié avec l'aimable autorisation de la propriétaire du terrain, Mme Mevellec). </vt:lpstr>
      <vt:lpstr> À gauche: Vue sur le nord au-dessus de la position de la chambre centrale.  En bas: Vue vers le sud sur la vallée du Stêr Roudou. (clichés de l´auteur, photographié avec l'aimable autorisation de la propriétaire du terrain, Mme Mevellec). </vt:lpstr>
      <vt:lpstr>Chronologie relative des gravures, d´après: Nicolas / Pailler, e.a., 2021: La carte et le territoire – La dalle gravée du Bronze Ancien de Saint-Bélec (Leuhan, Finistère). Bulletin de la Société préhistorique francaise, 118, 1, p.99 – 146; ici p. 115, fig. 11; Je tiens à remercier ici chaleureusement notre collègue Yvan Pailler pour la mise à disposition d'un PDF de l'article le 9 avril 2021.   La surface éclatée autour de la cupule C 57 (Nicolas / Pailler, e.a. 2021, p. 114, fig 10 (1)) semble provenir d'un abaissement ciblé de la surface. C'est également ce que suggère l'effacement des trois lignes de gravure (L54, L67, L69) qui convergent vers cette cupule. Cette caractéristique permet de conclure qu'avant l´abaissement, C 57 avait à l'origine un diamètre plus important et était donc plus profonde que ce que l'on peut mesurer aujourd'hui.   Le phénomène de précession de l'axe polaire de la Terre permet, dans ce cas aussi, de mettre un peu de chair sur les os secs d'une chronologie relative.  </vt:lpstr>
      <vt:lpstr>Quelques observations supplémentaires sur la dalle de la sépulture sous tumulus de Saint-Bélec: La partie entourée de blanc montre, dans un cercle gravé, les contours d'une crosse et d'une lame de hache, symboles de la région circumpolaire immédiate. En position réaliste par rapport à cela, la partie "casserole" de la "grande casserole" est reproduite sous la forme de quatre petites cupules entourées par la silhouette de ce que S. Cassen appelle un "cachalot". (voir Maeder 2020: https://www.academia.edu/44935492/_Pottwal_und_Krummstab_Zwei_Dreh_und_Angelpunkte_f%C3%BCr_Navigation_und_Kosmologie_in_der_Bretagne_ca_4800_4000_v_Chr  . Dto. 2021: https://www.academia.edu/89436062/Cachalot_et_Crosse_03 ) Dans ce contexte, la position des cinq cupules les plus grandes et les plus profondes permet de tirer des conclusions plus approfondies. (cliché tiré de: Du Chatellier Paul: Les Époques Préhistoriques et Gauloises dans le Finistère Rennes, Quimper 1907, p. 178, Pl. XXXII; marquages en rouge et jaune: auteur) </vt:lpstr>
      <vt:lpstr>Profondeur des cupules et d´autres gravures d´après Nicolas /Pailler, 2021, 114, fig. 10 (2).</vt:lpstr>
      <vt:lpstr>Une comparaison avec le ciel du nord à Brest, un soir d´été 5000 avant J.-C. (position du pôle réconstruit par Stellarium 0.21.0): Pas mal, mais selon toute apparence ils faisaient déjà mieux à l'époque.…</vt:lpstr>
      <vt:lpstr>PowerPoint-Präsentation</vt:lpstr>
      <vt:lpstr>Intégration de la disposition représentée sur la dalle de Saint-Bélec dans les constellations de la tradition gréco-romaine (plus « cachalot » et « crosse » en bleu). Il est évident que les étoiles les plus brillantes situées autour du pôle - non étoilé à l´époque (autour de 4600 av. J.C.) - sont incluses. Ils se trouvent ici entourés en blanc, le point polaire non étoilé est entouré en vert.</vt:lpstr>
      <vt:lpstr>Quelques conclusions préliminaires (1/2):</vt:lpstr>
      <vt:lpstr>Quelques conclusions préliminaires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Dalle de la sépulture sous tumulus de Saint Bélec</dc:title>
  <dc:creator>Maeder Stefan</dc:creator>
  <cp:lastModifiedBy>Stefan Maeder</cp:lastModifiedBy>
  <cp:revision>99</cp:revision>
  <dcterms:created xsi:type="dcterms:W3CDTF">2023-06-05T06:14:32Z</dcterms:created>
  <dcterms:modified xsi:type="dcterms:W3CDTF">2023-12-25T09:17:11Z</dcterms:modified>
</cp:coreProperties>
</file>